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1-12-2017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7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1-12-2017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7955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1-12-2017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44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1-12-2017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0957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1-12-2017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4602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1-12-2017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1411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1-12-2017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158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1-12-2017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002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1-12-2017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777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1-12-2017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1894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1-12-2017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808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E1BE6-EB93-4685-B8B8-D97E81874F7C}" type="datetimeFigureOut">
              <a:rPr lang="nl-NL" smtClean="0"/>
              <a:t>1-12-2017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7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3999" y="4745038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en-US" sz="4400" b="1" dirty="0" err="1"/>
              <a:t>Jehova</a:t>
            </a:r>
            <a:r>
              <a:rPr lang="en-US" sz="4400" b="1" dirty="0"/>
              <a:t> </a:t>
            </a:r>
            <a:r>
              <a:rPr lang="en-US" sz="4400" b="1" dirty="0" err="1"/>
              <a:t>est</a:t>
            </a:r>
            <a:r>
              <a:rPr lang="en-US" sz="4400" b="1" dirty="0"/>
              <a:t> ton nom</a:t>
            </a:r>
            <a:endParaRPr lang="nl-NL" sz="4400" b="1" dirty="0"/>
          </a:p>
          <a:p>
            <a:r>
              <a:rPr lang="en-US" sz="2000" i="1" dirty="0"/>
              <a:t>Author unknown</a:t>
            </a:r>
            <a:endParaRPr lang="nl-NL" sz="2000" dirty="0"/>
          </a:p>
          <a:p>
            <a:r>
              <a:rPr lang="en-US" sz="2000" i="1" dirty="0"/>
              <a:t>Originated from French speaking African countries</a:t>
            </a:r>
            <a:endParaRPr lang="nl-NL" sz="2000" dirty="0"/>
          </a:p>
          <a:p>
            <a:r>
              <a:rPr lang="en-US" sz="2000" i="1" dirty="0"/>
              <a:t>Dutch translation Arie Maasland</a:t>
            </a:r>
            <a:endParaRPr lang="nl-NL" sz="2000" dirty="0"/>
          </a:p>
          <a:p>
            <a:endParaRPr lang="nl-NL" sz="2000" i="1" dirty="0"/>
          </a:p>
          <a:p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410" y="785868"/>
            <a:ext cx="8199179" cy="3523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59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nl-NL" sz="3200" dirty="0">
                <a:solidFill>
                  <a:prstClr val="black"/>
                </a:solidFill>
              </a:rPr>
              <a:t>Jehova </a:t>
            </a:r>
            <a:r>
              <a:rPr lang="nl-NL" sz="3200" dirty="0" err="1">
                <a:solidFill>
                  <a:prstClr val="black"/>
                </a:solidFill>
              </a:rPr>
              <a:t>est</a:t>
            </a:r>
            <a:r>
              <a:rPr lang="nl-NL" sz="3200" dirty="0">
                <a:solidFill>
                  <a:prstClr val="black"/>
                </a:solidFill>
              </a:rPr>
              <a:t> ton nom (4x)</a:t>
            </a:r>
          </a:p>
          <a:p>
            <a:pPr marL="342900" lvl="0" indent="-342900" algn="ctr">
              <a:lnSpc>
                <a:spcPct val="100000"/>
              </a:lnSpc>
              <a:spcBef>
                <a:spcPct val="20000"/>
              </a:spcBef>
            </a:pPr>
            <a:endParaRPr lang="nl-NL" sz="3200" dirty="0">
              <a:solidFill>
                <a:prstClr val="black"/>
              </a:solidFill>
            </a:endParaRPr>
          </a:p>
          <a:p>
            <a:pPr marL="0" lvl="0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nl-NL" sz="3200" dirty="0">
                <a:solidFill>
                  <a:prstClr val="black"/>
                </a:solidFill>
              </a:rPr>
              <a:t>Puissant </a:t>
            </a:r>
            <a:r>
              <a:rPr lang="nl-NL" sz="3200" dirty="0" err="1">
                <a:solidFill>
                  <a:prstClr val="black"/>
                </a:solidFill>
              </a:rPr>
              <a:t>guerrier</a:t>
            </a:r>
            <a:endParaRPr lang="nl-NL" sz="3200" dirty="0">
              <a:solidFill>
                <a:prstClr val="black"/>
              </a:solidFill>
            </a:endParaRPr>
          </a:p>
          <a:p>
            <a:pPr marL="0" lvl="0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nl-NL" sz="3200" dirty="0">
                <a:solidFill>
                  <a:prstClr val="black"/>
                </a:solidFill>
              </a:rPr>
              <a:t>Fort dans </a:t>
            </a:r>
            <a:r>
              <a:rPr lang="nl-NL" sz="3200" dirty="0" err="1">
                <a:solidFill>
                  <a:prstClr val="black"/>
                </a:solidFill>
              </a:rPr>
              <a:t>le</a:t>
            </a:r>
            <a:r>
              <a:rPr lang="nl-NL" sz="3200" dirty="0">
                <a:solidFill>
                  <a:prstClr val="black"/>
                </a:solidFill>
              </a:rPr>
              <a:t> </a:t>
            </a:r>
            <a:r>
              <a:rPr lang="nl-NL" sz="3200" dirty="0" err="1">
                <a:solidFill>
                  <a:prstClr val="black"/>
                </a:solidFill>
              </a:rPr>
              <a:t>combat</a:t>
            </a:r>
            <a:endParaRPr lang="nl-NL" sz="3200" dirty="0">
              <a:solidFill>
                <a:prstClr val="black"/>
              </a:solidFill>
            </a:endParaRPr>
          </a:p>
          <a:p>
            <a:pPr marL="0" lvl="0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nl-NL" sz="3200" dirty="0">
                <a:solidFill>
                  <a:prstClr val="black"/>
                </a:solidFill>
              </a:rPr>
              <a:t>Jehova </a:t>
            </a:r>
            <a:r>
              <a:rPr lang="nl-NL" sz="3200" dirty="0" err="1">
                <a:solidFill>
                  <a:prstClr val="black"/>
                </a:solidFill>
              </a:rPr>
              <a:t>est</a:t>
            </a:r>
            <a:r>
              <a:rPr lang="nl-NL" sz="3200" dirty="0">
                <a:solidFill>
                  <a:prstClr val="black"/>
                </a:solidFill>
              </a:rPr>
              <a:t> ton nom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3946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93194"/>
            <a:ext cx="10760299" cy="4412558"/>
          </a:xfrm>
        </p:spPr>
        <p:txBody>
          <a:bodyPr/>
          <a:lstStyle/>
          <a:p>
            <a:pPr marL="0" indent="0" algn="ctr">
              <a:buNone/>
            </a:pPr>
            <a:r>
              <a:rPr lang="nl-NL" dirty="0"/>
              <a:t>Jehova is </a:t>
            </a:r>
            <a:r>
              <a:rPr lang="nl-NL" dirty="0" err="1"/>
              <a:t>your</a:t>
            </a:r>
            <a:r>
              <a:rPr lang="nl-NL" dirty="0"/>
              <a:t> name (4x)</a:t>
            </a:r>
            <a:br>
              <a:rPr lang="nl-NL" dirty="0"/>
            </a:br>
            <a:endParaRPr lang="nl-NL" dirty="0"/>
          </a:p>
          <a:p>
            <a:pPr marL="0" indent="0" algn="ctr">
              <a:buNone/>
            </a:pPr>
            <a:r>
              <a:rPr lang="nl-NL" dirty="0" err="1"/>
              <a:t>Mighty</a:t>
            </a:r>
            <a:r>
              <a:rPr lang="nl-NL" dirty="0"/>
              <a:t> </a:t>
            </a:r>
            <a:r>
              <a:rPr lang="nl-NL" dirty="0" err="1"/>
              <a:t>warrior</a:t>
            </a:r>
            <a:r>
              <a:rPr lang="nl-NL" dirty="0"/>
              <a:t> </a:t>
            </a:r>
          </a:p>
          <a:p>
            <a:pPr marL="0" indent="0" algn="ctr">
              <a:buNone/>
            </a:pPr>
            <a:r>
              <a:rPr lang="nl-NL" dirty="0"/>
              <a:t>Great in </a:t>
            </a:r>
            <a:r>
              <a:rPr lang="nl-NL" dirty="0" err="1"/>
              <a:t>battle</a:t>
            </a:r>
            <a:r>
              <a:rPr lang="nl-NL" dirty="0"/>
              <a:t> </a:t>
            </a:r>
          </a:p>
          <a:p>
            <a:pPr marL="0" indent="0" algn="ctr">
              <a:buNone/>
            </a:pPr>
            <a:r>
              <a:rPr lang="nl-NL" dirty="0"/>
              <a:t>Jehova is </a:t>
            </a:r>
            <a:r>
              <a:rPr lang="nl-NL" dirty="0" err="1"/>
              <a:t>your</a:t>
            </a:r>
            <a:r>
              <a:rPr lang="nl-NL" dirty="0"/>
              <a:t> name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3961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/>
              <a:t>Jehova is uw naam (4x)</a:t>
            </a:r>
            <a:br>
              <a:rPr lang="nl-NL" dirty="0"/>
            </a:br>
            <a:br>
              <a:rPr lang="nl-NL" dirty="0"/>
            </a:br>
            <a:r>
              <a:rPr lang="nl-NL" dirty="0"/>
              <a:t>Grote strijder, </a:t>
            </a:r>
          </a:p>
          <a:p>
            <a:pPr marL="0" indent="0" algn="ctr">
              <a:buNone/>
            </a:pPr>
            <a:r>
              <a:rPr lang="nl-NL" dirty="0"/>
              <a:t>sterk in elk gevecht</a:t>
            </a:r>
          </a:p>
          <a:p>
            <a:pPr marL="0" indent="0" algn="ctr">
              <a:buNone/>
            </a:pPr>
            <a:r>
              <a:rPr lang="nl-NL" dirty="0"/>
              <a:t>Jehova is uw naam </a:t>
            </a:r>
          </a:p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937350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47</Words>
  <Application>Microsoft Office PowerPoint</Application>
  <PresentationFormat>Breedbeeld</PresentationFormat>
  <Paragraphs>16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Rieneke Visser</dc:creator>
  <cp:lastModifiedBy>Marjan</cp:lastModifiedBy>
  <cp:revision>12</cp:revision>
  <dcterms:created xsi:type="dcterms:W3CDTF">2017-02-21T08:37:25Z</dcterms:created>
  <dcterms:modified xsi:type="dcterms:W3CDTF">2017-12-01T08:20:40Z</dcterms:modified>
</cp:coreProperties>
</file>