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1" r:id="rId6"/>
    <p:sldId id="259" r:id="rId7"/>
    <p:sldId id="260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C01B-43C2-4F00-86A2-1CFE320DEE6C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D5A2-4039-4BD9-A0A9-54C269FF0E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338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C01B-43C2-4F00-86A2-1CFE320DEE6C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D5A2-4039-4BD9-A0A9-54C269FF0E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8576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C01B-43C2-4F00-86A2-1CFE320DEE6C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D5A2-4039-4BD9-A0A9-54C269FF0E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9750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C01B-43C2-4F00-86A2-1CFE320DEE6C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D5A2-4039-4BD9-A0A9-54C269FF0E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5632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C01B-43C2-4F00-86A2-1CFE320DEE6C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D5A2-4039-4BD9-A0A9-54C269FF0E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2868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C01B-43C2-4F00-86A2-1CFE320DEE6C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D5A2-4039-4BD9-A0A9-54C269FF0E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299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C01B-43C2-4F00-86A2-1CFE320DEE6C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D5A2-4039-4BD9-A0A9-54C269FF0E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987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C01B-43C2-4F00-86A2-1CFE320DEE6C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D5A2-4039-4BD9-A0A9-54C269FF0E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9150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C01B-43C2-4F00-86A2-1CFE320DEE6C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D5A2-4039-4BD9-A0A9-54C269FF0E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329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C01B-43C2-4F00-86A2-1CFE320DEE6C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D5A2-4039-4BD9-A0A9-54C269FF0E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979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3C01B-43C2-4F00-86A2-1CFE320DEE6C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D5A2-4039-4BD9-A0A9-54C269FF0E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2261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3C01B-43C2-4F00-86A2-1CFE320DEE6C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0D5A2-4039-4BD9-A0A9-54C269FF0E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596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839" y="1371600"/>
            <a:ext cx="8994321" cy="1524000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2368060" y="3845169"/>
            <a:ext cx="758730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 A </a:t>
            </a:r>
            <a:r>
              <a:rPr lang="nl-NL" sz="4400" b="1" dirty="0" err="1" smtClean="0"/>
              <a:t>fonte</a:t>
            </a:r>
            <a:r>
              <a:rPr lang="nl-NL" sz="4400" b="1" dirty="0" smtClean="0"/>
              <a:t> de </a:t>
            </a:r>
            <a:r>
              <a:rPr lang="nl-NL" sz="4400" b="1" smtClean="0"/>
              <a:t>Água</a:t>
            </a:r>
            <a:r>
              <a:rPr lang="nl-NL" sz="4400" b="1" dirty="0" smtClean="0"/>
              <a:t> </a:t>
            </a:r>
            <a:r>
              <a:rPr lang="nl-NL" sz="4400" b="1" dirty="0" err="1"/>
              <a:t>V</a:t>
            </a:r>
            <a:r>
              <a:rPr lang="nl-NL" sz="4400" b="1" dirty="0" err="1" smtClean="0"/>
              <a:t>iva</a:t>
            </a:r>
            <a:r>
              <a:rPr lang="nl-NL" sz="4400" b="1" dirty="0" smtClean="0"/>
              <a:t>- </a:t>
            </a:r>
            <a:r>
              <a:rPr lang="nl-NL" sz="4400" b="1" dirty="0" err="1" smtClean="0"/>
              <a:t>Thirsty</a:t>
            </a:r>
            <a:endParaRPr lang="nl-NL" sz="4400" b="1" dirty="0" smtClean="0"/>
          </a:p>
          <a:p>
            <a:r>
              <a:rPr lang="nl-NL" sz="1400" b="1" dirty="0" smtClean="0"/>
              <a:t>Song </a:t>
            </a:r>
            <a:r>
              <a:rPr lang="nl-NL" sz="1400" b="1" dirty="0" err="1" smtClean="0"/>
              <a:t>from</a:t>
            </a:r>
            <a:r>
              <a:rPr lang="nl-NL" sz="1400" b="1" dirty="0" smtClean="0"/>
              <a:t> Bola de Neve Church; English </a:t>
            </a:r>
            <a:r>
              <a:rPr lang="nl-NL" sz="1400" b="1" dirty="0" err="1" smtClean="0"/>
              <a:t>translation</a:t>
            </a:r>
            <a:r>
              <a:rPr lang="nl-NL" sz="1400" b="1" dirty="0" smtClean="0"/>
              <a:t> </a:t>
            </a:r>
            <a:r>
              <a:rPr lang="nl-NL" sz="1400" b="1" dirty="0" err="1" smtClean="0"/>
              <a:t>by</a:t>
            </a:r>
            <a:r>
              <a:rPr lang="nl-NL" sz="1400" b="1" dirty="0" smtClean="0"/>
              <a:t> Ilse Roskam </a:t>
            </a:r>
            <a:r>
              <a:rPr lang="nl-NL" sz="1400" b="1" dirty="0" err="1" smtClean="0"/>
              <a:t>and</a:t>
            </a:r>
            <a:r>
              <a:rPr lang="nl-NL" sz="1400" b="1" dirty="0" smtClean="0"/>
              <a:t> Paul Cherryseed</a:t>
            </a:r>
            <a:endParaRPr lang="nl-NL" sz="1400" b="1" dirty="0"/>
          </a:p>
        </p:txBody>
      </p:sp>
    </p:spTree>
    <p:extLst>
      <p:ext uri="{BB962C8B-B14F-4D97-AF65-F5344CB8AC3E}">
        <p14:creationId xmlns:p14="http://schemas.microsoft.com/office/powerpoint/2010/main" val="1654421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err="1" smtClean="0"/>
              <a:t>Aquele</a:t>
            </a:r>
            <a:r>
              <a:rPr lang="en-US" sz="4000" dirty="0" smtClean="0"/>
              <a:t> </a:t>
            </a:r>
            <a:r>
              <a:rPr lang="en-US" sz="4000" dirty="0"/>
              <a:t>que tem </a:t>
            </a:r>
            <a:r>
              <a:rPr lang="en-US" sz="4000" dirty="0" err="1"/>
              <a:t>sede</a:t>
            </a:r>
            <a:r>
              <a:rPr lang="en-US" sz="4000" dirty="0"/>
              <a:t> e </a:t>
            </a:r>
            <a:r>
              <a:rPr lang="en-US" sz="4000" dirty="0" err="1"/>
              <a:t>busca</a:t>
            </a:r>
            <a:r>
              <a:rPr lang="en-US" sz="4000" dirty="0"/>
              <a:t>,</a:t>
            </a:r>
            <a:endParaRPr lang="nl-NL" sz="4000" dirty="0"/>
          </a:p>
          <a:p>
            <a:pPr marL="0" indent="0">
              <a:buNone/>
            </a:pPr>
            <a:r>
              <a:rPr lang="en-US" sz="4000" dirty="0" err="1"/>
              <a:t>Beber</a:t>
            </a:r>
            <a:r>
              <a:rPr lang="en-US" sz="4000" dirty="0"/>
              <a:t> da </a:t>
            </a:r>
            <a:r>
              <a:rPr lang="en-US" sz="4000" dirty="0" err="1"/>
              <a:t>água</a:t>
            </a:r>
            <a:r>
              <a:rPr lang="en-US" sz="4000" dirty="0"/>
              <a:t> que Cristo </a:t>
            </a:r>
            <a:r>
              <a:rPr lang="en-US" sz="4000" dirty="0" err="1"/>
              <a:t>dá</a:t>
            </a:r>
            <a:r>
              <a:rPr lang="en-US" sz="4000" dirty="0"/>
              <a:t>,</a:t>
            </a:r>
            <a:endParaRPr lang="nl-NL" sz="4000" dirty="0"/>
          </a:p>
          <a:p>
            <a:pPr marL="0" indent="0">
              <a:buNone/>
            </a:pPr>
            <a:r>
              <a:rPr lang="en-US" sz="4000" dirty="0" err="1"/>
              <a:t>Terá</a:t>
            </a:r>
            <a:r>
              <a:rPr lang="en-US" sz="4000" dirty="0"/>
              <a:t> </a:t>
            </a:r>
            <a:r>
              <a:rPr lang="en-US" sz="4000" dirty="0" err="1"/>
              <a:t>dentro</a:t>
            </a:r>
            <a:r>
              <a:rPr lang="en-US" sz="4000" dirty="0"/>
              <a:t> de </a:t>
            </a:r>
            <a:r>
              <a:rPr lang="en-US" sz="4000" dirty="0" err="1"/>
              <a:t>si</a:t>
            </a:r>
            <a:r>
              <a:rPr lang="en-US" sz="4000" dirty="0"/>
              <a:t> </a:t>
            </a:r>
            <a:r>
              <a:rPr lang="en-US" sz="4000" dirty="0" err="1"/>
              <a:t>uma</a:t>
            </a:r>
            <a:r>
              <a:rPr lang="en-US" sz="4000" dirty="0"/>
              <a:t> </a:t>
            </a:r>
            <a:r>
              <a:rPr lang="en-US" sz="4000" dirty="0" err="1"/>
              <a:t>fonte</a:t>
            </a:r>
            <a:r>
              <a:rPr lang="en-US" sz="4000" dirty="0"/>
              <a:t> 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que </a:t>
            </a:r>
            <a:r>
              <a:rPr lang="en-US" sz="4000" dirty="0" err="1"/>
              <a:t>jamais</a:t>
            </a:r>
            <a:r>
              <a:rPr lang="en-US" sz="4000" dirty="0"/>
              <a:t> se </a:t>
            </a:r>
            <a:r>
              <a:rPr lang="en-US" sz="4000" dirty="0" err="1"/>
              <a:t>acabará</a:t>
            </a:r>
            <a:r>
              <a:rPr lang="en-US" sz="4000" dirty="0"/>
              <a:t>.</a:t>
            </a:r>
            <a:endParaRPr lang="nl-NL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/>
            </a:r>
            <a:br>
              <a:rPr lang="en-US" sz="4000" dirty="0"/>
            </a:b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724238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If </a:t>
            </a:r>
            <a:r>
              <a:rPr lang="en-US" sz="4000" dirty="0"/>
              <a:t>anyone is thirsty, longing</a:t>
            </a:r>
            <a:br>
              <a:rPr lang="en-US" sz="4000" dirty="0"/>
            </a:br>
            <a:r>
              <a:rPr lang="en-US" sz="4000" dirty="0"/>
              <a:t>to drink the sprinkling water of Christ</a:t>
            </a:r>
            <a:br>
              <a:rPr lang="en-US" sz="4000" dirty="0"/>
            </a:br>
            <a:r>
              <a:rPr lang="en-US" sz="4000" dirty="0"/>
              <a:t>Believe and deep within will spring up</a:t>
            </a:r>
            <a:br>
              <a:rPr lang="en-US" sz="4000" dirty="0"/>
            </a:br>
            <a:r>
              <a:rPr lang="en-US" sz="4000" dirty="0"/>
              <a:t>an ever flowing fountain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12494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A </a:t>
            </a:r>
            <a:r>
              <a:rPr lang="en-US" sz="4000" dirty="0"/>
              <a:t>Fonte de </a:t>
            </a:r>
            <a:r>
              <a:rPr lang="en-US" sz="4000" dirty="0" err="1"/>
              <a:t>Água</a:t>
            </a:r>
            <a:r>
              <a:rPr lang="en-US" sz="4000" dirty="0"/>
              <a:t> Viva é o </a:t>
            </a:r>
            <a:r>
              <a:rPr lang="en-US" sz="4000" dirty="0" err="1"/>
              <a:t>Senhor</a:t>
            </a:r>
            <a:r>
              <a:rPr lang="en-US" sz="4000" dirty="0"/>
              <a:t>,</a:t>
            </a:r>
            <a:endParaRPr lang="nl-NL" sz="4000" dirty="0"/>
          </a:p>
          <a:p>
            <a:pPr marL="0" indent="0">
              <a:buNone/>
            </a:pPr>
            <a:r>
              <a:rPr lang="en-US" sz="4000" dirty="0"/>
              <a:t>E a </a:t>
            </a:r>
            <a:r>
              <a:rPr lang="en-US" sz="4000" dirty="0" err="1"/>
              <a:t>água</a:t>
            </a:r>
            <a:r>
              <a:rPr lang="en-US" sz="4000" dirty="0"/>
              <a:t> é o </a:t>
            </a:r>
            <a:r>
              <a:rPr lang="en-US" sz="4000" dirty="0" err="1"/>
              <a:t>consolador</a:t>
            </a:r>
            <a:r>
              <a:rPr lang="en-US" sz="4000" dirty="0"/>
              <a:t>,</a:t>
            </a:r>
            <a:endParaRPr lang="nl-NL" sz="4000" dirty="0"/>
          </a:p>
          <a:p>
            <a:pPr marL="0" indent="0">
              <a:buNone/>
            </a:pPr>
            <a:r>
              <a:rPr lang="en-US" sz="4000" dirty="0" err="1"/>
              <a:t>Espírito</a:t>
            </a:r>
            <a:r>
              <a:rPr lang="en-US" sz="4000" dirty="0"/>
              <a:t> de </a:t>
            </a:r>
            <a:r>
              <a:rPr lang="en-US" sz="4000" dirty="0" err="1"/>
              <a:t>vida</a:t>
            </a:r>
            <a:r>
              <a:rPr lang="en-US" sz="4000" dirty="0"/>
              <a:t> e </a:t>
            </a:r>
            <a:r>
              <a:rPr lang="en-US" sz="4000" dirty="0" err="1"/>
              <a:t>louvor</a:t>
            </a:r>
            <a:r>
              <a:rPr lang="en-US" sz="4000" dirty="0"/>
              <a:t>, </a:t>
            </a:r>
            <a:r>
              <a:rPr lang="en-US" sz="4000" dirty="0" err="1"/>
              <a:t>preciso</a:t>
            </a:r>
            <a:r>
              <a:rPr lang="en-US" sz="4000" dirty="0"/>
              <a:t> dele.</a:t>
            </a:r>
            <a:endParaRPr lang="nl-NL" sz="4000" dirty="0"/>
          </a:p>
          <a:p>
            <a:endParaRPr lang="nl-NL" sz="4000" dirty="0" smtClean="0"/>
          </a:p>
          <a:p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099509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Our </a:t>
            </a:r>
            <a:r>
              <a:rPr lang="en-US" sz="4000" dirty="0"/>
              <a:t>source of living water is Jesus Christ</a:t>
            </a:r>
            <a:br>
              <a:rPr lang="en-US" sz="4000" dirty="0"/>
            </a:br>
            <a:r>
              <a:rPr lang="en-US" sz="4000" dirty="0"/>
              <a:t>Only He can quench our thirst for life</a:t>
            </a:r>
            <a:br>
              <a:rPr lang="en-US" sz="4000" dirty="0"/>
            </a:br>
            <a:r>
              <a:rPr lang="en-US" sz="4000" dirty="0"/>
              <a:t>Spirit of  salvation, be our guide</a:t>
            </a:r>
            <a:br>
              <a:rPr lang="en-US" sz="4000" dirty="0"/>
            </a:br>
            <a:r>
              <a:rPr lang="en-US" sz="4000" dirty="0"/>
              <a:t>We sorely need you!</a:t>
            </a:r>
            <a:endParaRPr lang="nl-NL" sz="4000" dirty="0"/>
          </a:p>
          <a:p>
            <a:pPr marL="0" indent="0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008621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7795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662940"/>
            <a:ext cx="10515600" cy="551402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dirty="0" err="1"/>
              <a:t>Tu</a:t>
            </a:r>
            <a:r>
              <a:rPr lang="en-US" sz="4000" dirty="0"/>
              <a:t> </a:t>
            </a:r>
            <a:r>
              <a:rPr lang="en-US" sz="4000" dirty="0" err="1"/>
              <a:t>és</a:t>
            </a:r>
            <a:r>
              <a:rPr lang="en-US" sz="4000" dirty="0"/>
              <a:t> o </a:t>
            </a:r>
            <a:r>
              <a:rPr lang="en-US" sz="4000" dirty="0" err="1"/>
              <a:t>Espírito</a:t>
            </a:r>
            <a:r>
              <a:rPr lang="en-US" sz="4000" dirty="0"/>
              <a:t> de </a:t>
            </a:r>
            <a:r>
              <a:rPr lang="en-US" sz="4000" dirty="0" err="1"/>
              <a:t>amor</a:t>
            </a:r>
            <a:r>
              <a:rPr lang="en-US" sz="4000" dirty="0"/>
              <a:t>,</a:t>
            </a:r>
            <a:endParaRPr lang="nl-NL" sz="4000" dirty="0"/>
          </a:p>
          <a:p>
            <a:pPr marL="0" indent="0">
              <a:buNone/>
            </a:pPr>
            <a:r>
              <a:rPr lang="en-US" sz="4000" dirty="0"/>
              <a:t>O meu </a:t>
            </a:r>
            <a:r>
              <a:rPr lang="en-US" sz="4000" dirty="0" err="1"/>
              <a:t>guia</a:t>
            </a:r>
            <a:r>
              <a:rPr lang="en-US" sz="4000" dirty="0"/>
              <a:t> e </a:t>
            </a:r>
            <a:r>
              <a:rPr lang="en-US" sz="4000" dirty="0" err="1"/>
              <a:t>consolador</a:t>
            </a:r>
            <a:r>
              <a:rPr lang="en-US" sz="4000" dirty="0"/>
              <a:t>,</a:t>
            </a:r>
            <a:endParaRPr lang="nl-NL" sz="4000" dirty="0"/>
          </a:p>
          <a:p>
            <a:pPr marL="0" indent="0">
              <a:buNone/>
            </a:pPr>
            <a:r>
              <a:rPr lang="en-US" sz="4000" dirty="0" err="1"/>
              <a:t>Enche</a:t>
            </a:r>
            <a:r>
              <a:rPr lang="en-US" sz="4000" dirty="0"/>
              <a:t>-me com </a:t>
            </a:r>
            <a:r>
              <a:rPr lang="en-US" sz="4000" dirty="0" err="1"/>
              <a:t>fogo</a:t>
            </a:r>
            <a:r>
              <a:rPr lang="en-US" sz="4000" dirty="0"/>
              <a:t> do </a:t>
            </a:r>
            <a:r>
              <a:rPr lang="en-US" sz="4000" dirty="0" err="1"/>
              <a:t>Senhor</a:t>
            </a:r>
            <a:r>
              <a:rPr lang="en-US" sz="4000" dirty="0"/>
              <a:t>, </a:t>
            </a:r>
            <a:r>
              <a:rPr lang="en-US" sz="4000" dirty="0" err="1"/>
              <a:t>preciso</a:t>
            </a:r>
            <a:r>
              <a:rPr lang="en-US" sz="4000" dirty="0"/>
              <a:t> de </a:t>
            </a:r>
            <a:r>
              <a:rPr lang="en-US" sz="4000" dirty="0" err="1"/>
              <a:t>ti</a:t>
            </a:r>
            <a:r>
              <a:rPr lang="en-US" sz="4000" dirty="0" smtClean="0"/>
              <a:t>.</a:t>
            </a:r>
            <a:endParaRPr lang="nl-NL" sz="4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0276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28246"/>
            <a:ext cx="10515600" cy="584871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dirty="0"/>
              <a:t>Our love and inspiration, brightest light</a:t>
            </a:r>
            <a:br>
              <a:rPr lang="en-US" sz="4000" dirty="0"/>
            </a:br>
            <a:r>
              <a:rPr lang="en-US" sz="4000" dirty="0"/>
              <a:t>Fill our lives with fire from on high!</a:t>
            </a:r>
            <a:br>
              <a:rPr lang="en-US" sz="4000" dirty="0"/>
            </a:br>
            <a:r>
              <a:rPr lang="en-US" sz="4000" dirty="0"/>
              <a:t>Spirit of Comfort, be our guide!</a:t>
            </a:r>
            <a:br>
              <a:rPr lang="en-US" sz="4000" dirty="0"/>
            </a:br>
            <a:r>
              <a:rPr lang="en-US" sz="4000" dirty="0"/>
              <a:t>We surely need you!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10754076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116</Words>
  <Application>Microsoft Office PowerPoint</Application>
  <PresentationFormat>Breedbeeld</PresentationFormat>
  <Paragraphs>24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Rieneke Visser</dc:creator>
  <cp:lastModifiedBy>Rieneke Visser</cp:lastModifiedBy>
  <cp:revision>6</cp:revision>
  <dcterms:created xsi:type="dcterms:W3CDTF">2016-01-11T19:35:30Z</dcterms:created>
  <dcterms:modified xsi:type="dcterms:W3CDTF">2016-04-05T09:59:57Z</dcterms:modified>
</cp:coreProperties>
</file>