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3" r:id="rId6"/>
    <p:sldId id="260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67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01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17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30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80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8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23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42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62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71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86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BB0CC-9860-4C12-96FA-938A9FBA65BE}" type="datetimeFigureOut">
              <a:rPr lang="nl-NL" smtClean="0"/>
              <a:t>18-5-2016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5A863-5A6E-4D55-8095-F5B21596DA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73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 txBox="1">
            <a:spLocks/>
          </p:cNvSpPr>
          <p:nvPr/>
        </p:nvSpPr>
        <p:spPr>
          <a:xfrm>
            <a:off x="1523999" y="2968346"/>
            <a:ext cx="9144000" cy="92130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17600" b="1" dirty="0" smtClean="0">
                <a:latin typeface="+mn-lt"/>
              </a:rPr>
              <a:t>Eu </a:t>
            </a:r>
            <a:r>
              <a:rPr lang="nl-NL" sz="17600" b="1" dirty="0" err="1" smtClean="0">
                <a:latin typeface="+mn-lt"/>
              </a:rPr>
              <a:t>vou</a:t>
            </a:r>
            <a:r>
              <a:rPr lang="nl-NL" sz="17600" b="1" dirty="0" smtClean="0">
                <a:latin typeface="+mn-lt"/>
              </a:rPr>
              <a:t> </a:t>
            </a:r>
            <a:r>
              <a:rPr lang="nl-NL" sz="17600" b="1" dirty="0" err="1" smtClean="0">
                <a:latin typeface="+mn-lt"/>
              </a:rPr>
              <a:t>louvar</a:t>
            </a:r>
            <a:r>
              <a:rPr lang="nl-NL" sz="17600" b="1" dirty="0" smtClean="0">
                <a:latin typeface="+mn-lt"/>
              </a:rPr>
              <a:t>- we </a:t>
            </a:r>
            <a:r>
              <a:rPr lang="nl-NL" sz="17600" b="1" dirty="0" err="1" smtClean="0">
                <a:latin typeface="+mn-lt"/>
              </a:rPr>
              <a:t>will</a:t>
            </a:r>
            <a:r>
              <a:rPr lang="nl-NL" sz="17600" b="1" dirty="0" smtClean="0">
                <a:latin typeface="+mn-lt"/>
              </a:rPr>
              <a:t> never stop</a:t>
            </a:r>
            <a:endParaRPr lang="nl-NL" sz="17600" b="1" dirty="0">
              <a:latin typeface="+mn-lt"/>
            </a:endParaRPr>
          </a:p>
        </p:txBody>
      </p:sp>
      <p:sp>
        <p:nvSpPr>
          <p:cNvPr id="13" name="Ondertitel 2"/>
          <p:cNvSpPr txBox="1">
            <a:spLocks/>
          </p:cNvSpPr>
          <p:nvPr/>
        </p:nvSpPr>
        <p:spPr>
          <a:xfrm>
            <a:off x="1524000" y="4353059"/>
            <a:ext cx="9144000" cy="19447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738552"/>
            <a:ext cx="9063508" cy="153572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303153" y="4536831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 and music </a:t>
            </a:r>
            <a:r>
              <a:rPr lang="en-US" dirty="0" err="1"/>
              <a:t>Joses</a:t>
            </a:r>
            <a:r>
              <a:rPr lang="en-US" dirty="0"/>
              <a:t> de </a:t>
            </a:r>
            <a:r>
              <a:rPr lang="en-US" dirty="0" err="1"/>
              <a:t>Arimathea</a:t>
            </a:r>
            <a:endParaRPr lang="nl-NL" dirty="0"/>
          </a:p>
          <a:p>
            <a:r>
              <a:rPr lang="en-US" dirty="0"/>
              <a:t>English translation Ilse Roskam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675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80060"/>
            <a:ext cx="10515600" cy="569690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400" dirty="0" smtClean="0"/>
              <a:t>E </a:t>
            </a:r>
            <a:r>
              <a:rPr lang="en-US" sz="4400" dirty="0" err="1"/>
              <a:t>na</a:t>
            </a:r>
            <a:r>
              <a:rPr lang="en-US" sz="4400" dirty="0"/>
              <a:t> </a:t>
            </a:r>
            <a:r>
              <a:rPr lang="en-US" sz="4400" dirty="0" err="1"/>
              <a:t>forca</a:t>
            </a:r>
            <a:r>
              <a:rPr lang="en-US" sz="4400" dirty="0"/>
              <a:t> do </a:t>
            </a:r>
            <a:r>
              <a:rPr lang="en-US" sz="4400" dirty="0" err="1"/>
              <a:t>Espirito</a:t>
            </a:r>
            <a:r>
              <a:rPr lang="en-US" sz="4400" dirty="0"/>
              <a:t> Santo</a:t>
            </a:r>
            <a:br>
              <a:rPr lang="en-US" sz="4400" dirty="0"/>
            </a:br>
            <a:r>
              <a:rPr lang="en-US" sz="4400" dirty="0" smtClean="0"/>
              <a:t>Que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vou</a:t>
            </a:r>
            <a:r>
              <a:rPr lang="en-US" sz="4400" dirty="0"/>
              <a:t> </a:t>
            </a:r>
            <a:r>
              <a:rPr lang="en-US" sz="4400" dirty="0" err="1"/>
              <a:t>louvando</a:t>
            </a:r>
            <a:r>
              <a:rPr lang="en-US" sz="4400" dirty="0"/>
              <a:t> a Deus</a:t>
            </a:r>
            <a:br>
              <a:rPr lang="en-US" sz="4400" dirty="0"/>
            </a:br>
            <a:r>
              <a:rPr lang="en-US" sz="4400" dirty="0" err="1" smtClean="0"/>
              <a:t>Eu</a:t>
            </a:r>
            <a:r>
              <a:rPr lang="en-US" sz="4400" dirty="0" smtClean="0"/>
              <a:t> </a:t>
            </a:r>
            <a:r>
              <a:rPr lang="en-US" sz="4400" dirty="0" err="1"/>
              <a:t>vou</a:t>
            </a:r>
            <a:r>
              <a:rPr lang="en-US" sz="4400" dirty="0"/>
              <a:t> </a:t>
            </a:r>
            <a:r>
              <a:rPr lang="en-US" sz="4400" dirty="0" err="1"/>
              <a:t>louvando</a:t>
            </a:r>
            <a:r>
              <a:rPr lang="en-US" sz="4400" dirty="0"/>
              <a:t> a </a:t>
            </a:r>
            <a:r>
              <a:rPr lang="en-US" sz="4400" dirty="0" smtClean="0"/>
              <a:t>Deus 2x</a:t>
            </a:r>
            <a:endParaRPr lang="en-US" sz="4400" dirty="0"/>
          </a:p>
          <a:p>
            <a:pPr marL="0" indent="0">
              <a:lnSpc>
                <a:spcPct val="100000"/>
              </a:lnSpc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883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80060"/>
            <a:ext cx="10515600" cy="569690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4400" dirty="0"/>
          </a:p>
          <a:p>
            <a:pPr marL="0" indent="0">
              <a:lnSpc>
                <a:spcPct val="100000"/>
              </a:lnSpc>
              <a:buNone/>
            </a:pPr>
            <a:endParaRPr lang="en-US" sz="4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smtClean="0"/>
              <a:t>In </a:t>
            </a:r>
            <a:r>
              <a:rPr lang="en-US" sz="4400" dirty="0"/>
              <a:t>the power, in the strength of the Spirit	</a:t>
            </a:r>
            <a:endParaRPr lang="en-US" sz="4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smtClean="0"/>
              <a:t>We will bring praise to our God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smtClean="0"/>
              <a:t>Always sing praise to our God2x</a:t>
            </a:r>
            <a:r>
              <a:rPr lang="en-US" sz="4400" dirty="0"/>
              <a:t>	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15792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62940"/>
            <a:ext cx="10515600" cy="55140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 smtClean="0"/>
              <a:t>Tudo</a:t>
            </a:r>
            <a:r>
              <a:rPr lang="en-US" sz="4400" dirty="0" smtClean="0"/>
              <a:t> </a:t>
            </a:r>
            <a:r>
              <a:rPr lang="en-US" sz="4400" dirty="0" err="1"/>
              <a:t>foi</a:t>
            </a:r>
            <a:r>
              <a:rPr lang="en-US" sz="4400" dirty="0"/>
              <a:t> </a:t>
            </a:r>
            <a:r>
              <a:rPr lang="en-US" sz="4400" dirty="0" err="1"/>
              <a:t>criado</a:t>
            </a:r>
            <a:r>
              <a:rPr lang="en-US" sz="4400" dirty="0"/>
              <a:t> </a:t>
            </a:r>
            <a:r>
              <a:rPr lang="en-US" sz="4400" dirty="0" err="1"/>
              <a:t>por</a:t>
            </a:r>
            <a:r>
              <a:rPr lang="en-US" sz="4400" dirty="0"/>
              <a:t> </a:t>
            </a:r>
            <a:r>
              <a:rPr lang="en-US" sz="4400" dirty="0" err="1"/>
              <a:t>Ele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 smtClean="0"/>
              <a:t>Tudo</a:t>
            </a:r>
            <a:r>
              <a:rPr lang="en-US" sz="4400" dirty="0" smtClean="0"/>
              <a:t> </a:t>
            </a:r>
            <a:r>
              <a:rPr lang="en-US" sz="4400" dirty="0"/>
              <a:t>que se fez e </a:t>
            </a:r>
            <a:r>
              <a:rPr lang="en-US" sz="4400" dirty="0" err="1"/>
              <a:t>pra</a:t>
            </a:r>
            <a:r>
              <a:rPr lang="en-US" sz="4400" dirty="0"/>
              <a:t> </a:t>
            </a:r>
            <a:r>
              <a:rPr lang="en-US" sz="4400" dirty="0" err="1"/>
              <a:t>Ele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E </a:t>
            </a:r>
            <a:r>
              <a:rPr lang="en-US" sz="4400" dirty="0" err="1"/>
              <a:t>por</a:t>
            </a:r>
            <a:r>
              <a:rPr lang="en-US" sz="4400" dirty="0"/>
              <a:t> </a:t>
            </a:r>
            <a:r>
              <a:rPr lang="en-US" sz="4400" dirty="0" err="1"/>
              <a:t>isso</a:t>
            </a:r>
            <a:r>
              <a:rPr lang="en-US" sz="4400" dirty="0"/>
              <a:t> que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vou</a:t>
            </a:r>
            <a:r>
              <a:rPr lang="en-US" sz="4400" dirty="0"/>
              <a:t> </a:t>
            </a:r>
            <a:r>
              <a:rPr lang="en-US" sz="4400" dirty="0" err="1"/>
              <a:t>louvar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08332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62940"/>
            <a:ext cx="10515600" cy="5514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/>
            </a:r>
            <a:br>
              <a:rPr lang="en-US" sz="4400" dirty="0"/>
            </a:b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Around us there’s a beautiful story	</a:t>
            </a:r>
            <a:br>
              <a:rPr lang="en-US" sz="4400" dirty="0"/>
            </a:br>
            <a:r>
              <a:rPr lang="en-US" sz="4400" dirty="0"/>
              <a:t>Every morning sings of his glory	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Thousands </a:t>
            </a:r>
            <a:r>
              <a:rPr lang="en-US" sz="4400" dirty="0"/>
              <a:t>of reasons to praise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25679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57661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 smtClean="0"/>
              <a:t>Nele</a:t>
            </a:r>
            <a:r>
              <a:rPr lang="en-US" sz="4400" dirty="0" smtClean="0"/>
              <a:t> </a:t>
            </a:r>
            <a:r>
              <a:rPr lang="en-US" sz="4400" dirty="0" err="1"/>
              <a:t>habita</a:t>
            </a:r>
            <a:r>
              <a:rPr lang="en-US" sz="4400" dirty="0"/>
              <a:t> a plenitude</a:t>
            </a:r>
            <a:br>
              <a:rPr lang="en-US" sz="4400" dirty="0"/>
            </a:br>
            <a:r>
              <a:rPr lang="en-US" sz="4400" dirty="0" smtClean="0"/>
              <a:t>A </a:t>
            </a:r>
            <a:r>
              <a:rPr lang="en-US" sz="4400" dirty="0" err="1"/>
              <a:t>divindade</a:t>
            </a:r>
            <a:r>
              <a:rPr lang="en-US" sz="4400" dirty="0"/>
              <a:t> de Deus</a:t>
            </a:r>
            <a:br>
              <a:rPr lang="en-US" sz="4400" dirty="0"/>
            </a:br>
            <a:r>
              <a:rPr lang="en-US" sz="4400" dirty="0" smtClean="0"/>
              <a:t>E </a:t>
            </a:r>
            <a:r>
              <a:rPr lang="en-US" sz="4400" dirty="0" err="1"/>
              <a:t>por</a:t>
            </a:r>
            <a:r>
              <a:rPr lang="en-US" sz="4400" dirty="0"/>
              <a:t> </a:t>
            </a:r>
            <a:r>
              <a:rPr lang="en-US" sz="4400" dirty="0" err="1"/>
              <a:t>isso</a:t>
            </a:r>
            <a:r>
              <a:rPr lang="en-US" sz="4400" dirty="0"/>
              <a:t> que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vou</a:t>
            </a:r>
            <a:r>
              <a:rPr lang="en-US" sz="4400" dirty="0"/>
              <a:t> </a:t>
            </a:r>
            <a:r>
              <a:rPr lang="en-US" sz="4400" dirty="0" err="1" smtClean="0"/>
              <a:t>louvar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i="1" dirty="0"/>
              <a:t>	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68310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57661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Riches of life </a:t>
            </a:r>
            <a:r>
              <a:rPr lang="en-US" sz="4400" dirty="0" smtClean="0"/>
              <a:t>overflowing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Every single breath of God’s </a:t>
            </a:r>
            <a:r>
              <a:rPr lang="en-US" sz="4400" dirty="0" smtClean="0"/>
              <a:t>showing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Christ is the name of all names!</a:t>
            </a:r>
            <a:r>
              <a:rPr lang="en-US" sz="4400" i="1" dirty="0"/>
              <a:t>	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57174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vou</a:t>
            </a:r>
            <a:r>
              <a:rPr lang="en-US" sz="4400" dirty="0"/>
              <a:t> </a:t>
            </a:r>
            <a:r>
              <a:rPr lang="en-US" sz="4400" dirty="0" err="1"/>
              <a:t>louvar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 smtClean="0"/>
              <a:t>Enquanto</a:t>
            </a:r>
            <a:r>
              <a:rPr lang="en-US" sz="4400" dirty="0" smtClean="0"/>
              <a:t> </a:t>
            </a:r>
            <a:r>
              <a:rPr lang="en-US" sz="4400" dirty="0" err="1"/>
              <a:t>folego</a:t>
            </a:r>
            <a:r>
              <a:rPr lang="en-US" sz="4400" dirty="0"/>
              <a:t>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tiver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 smtClean="0"/>
              <a:t>Eu</a:t>
            </a:r>
            <a:r>
              <a:rPr lang="en-US" sz="4400" dirty="0" smtClean="0"/>
              <a:t> </a:t>
            </a:r>
            <a:r>
              <a:rPr lang="en-US" sz="4400" dirty="0" err="1"/>
              <a:t>vou</a:t>
            </a:r>
            <a:r>
              <a:rPr lang="en-US" sz="4400" dirty="0"/>
              <a:t> </a:t>
            </a:r>
            <a:r>
              <a:rPr lang="en-US" sz="4400" dirty="0" err="1"/>
              <a:t>louvando</a:t>
            </a:r>
            <a:r>
              <a:rPr lang="en-US" sz="4400" dirty="0"/>
              <a:t> a </a:t>
            </a:r>
            <a:r>
              <a:rPr lang="en-US" sz="4400" dirty="0" smtClean="0"/>
              <a:t>Deus 2x</a:t>
            </a:r>
            <a:r>
              <a:rPr lang="en-US" sz="4400"/>
              <a:t/>
            </a:r>
            <a:br>
              <a:rPr lang="en-US" sz="4400"/>
            </a:b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03156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We </a:t>
            </a:r>
            <a:r>
              <a:rPr lang="en-US" sz="4400" dirty="0"/>
              <a:t>will ne-ever </a:t>
            </a:r>
            <a:r>
              <a:rPr lang="en-US" sz="4400" dirty="0" smtClean="0"/>
              <a:t>stop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Never stop praising our </a:t>
            </a:r>
            <a:r>
              <a:rPr lang="en-US" sz="4400" dirty="0" smtClean="0"/>
              <a:t>God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As long as we have breath we go on</a:t>
            </a:r>
            <a:r>
              <a:rPr lang="en-US" sz="4400" dirty="0" smtClean="0"/>
              <a:t>! 2x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733879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Breedbeeld</PresentationFormat>
  <Paragraphs>23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Rieneke Visser</cp:lastModifiedBy>
  <cp:revision>6</cp:revision>
  <dcterms:created xsi:type="dcterms:W3CDTF">2016-01-25T11:38:47Z</dcterms:created>
  <dcterms:modified xsi:type="dcterms:W3CDTF">2016-05-18T10:18:41Z</dcterms:modified>
</cp:coreProperties>
</file>