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9BFF-6BF0-467B-9789-CA8FF5FD15CE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4379-D9C0-443D-836C-E4061A5F1F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453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9BFF-6BF0-467B-9789-CA8FF5FD15CE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4379-D9C0-443D-836C-E4061A5F1F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07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9BFF-6BF0-467B-9789-CA8FF5FD15CE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4379-D9C0-443D-836C-E4061A5F1F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85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9BFF-6BF0-467B-9789-CA8FF5FD15CE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4379-D9C0-443D-836C-E4061A5F1F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67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9BFF-6BF0-467B-9789-CA8FF5FD15CE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4379-D9C0-443D-836C-E4061A5F1F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636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9BFF-6BF0-467B-9789-CA8FF5FD15CE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4379-D9C0-443D-836C-E4061A5F1F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76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9BFF-6BF0-467B-9789-CA8FF5FD15CE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4379-D9C0-443D-836C-E4061A5F1F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89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9BFF-6BF0-467B-9789-CA8FF5FD15CE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4379-D9C0-443D-836C-E4061A5F1F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53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9BFF-6BF0-467B-9789-CA8FF5FD15CE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4379-D9C0-443D-836C-E4061A5F1F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75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9BFF-6BF0-467B-9789-CA8FF5FD15CE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4379-D9C0-443D-836C-E4061A5F1F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09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9BFF-6BF0-467B-9789-CA8FF5FD15CE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4379-D9C0-443D-836C-E4061A5F1F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74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B9BFF-6BF0-467B-9789-CA8FF5FD15CE}" type="datetimeFigureOut">
              <a:rPr lang="nl-NL" smtClean="0"/>
              <a:t>22-2-2016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A4379-D9C0-443D-836C-E4061A5F1F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16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687" y="1001485"/>
            <a:ext cx="8968625" cy="151964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05394" y="3278777"/>
            <a:ext cx="10816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Te </a:t>
            </a:r>
            <a:r>
              <a:rPr lang="nl-NL" sz="4400" b="1" dirty="0" err="1" smtClean="0"/>
              <a:t>cante</a:t>
            </a:r>
            <a:r>
              <a:rPr lang="nl-NL" sz="4400" b="1" dirty="0" smtClean="0"/>
              <a:t> mi Salvador-I </a:t>
            </a:r>
            <a:r>
              <a:rPr lang="nl-NL" sz="4400" b="1" dirty="0" err="1" smtClean="0"/>
              <a:t>sing</a:t>
            </a:r>
            <a:r>
              <a:rPr lang="nl-NL" sz="4400" b="1" dirty="0" smtClean="0"/>
              <a:t> </a:t>
            </a:r>
            <a:r>
              <a:rPr lang="nl-NL" sz="4400" b="1" dirty="0" err="1" smtClean="0"/>
              <a:t>to</a:t>
            </a:r>
            <a:r>
              <a:rPr lang="nl-NL" sz="4400" b="1" dirty="0" smtClean="0"/>
              <a:t> </a:t>
            </a:r>
            <a:r>
              <a:rPr lang="nl-NL" sz="4400" b="1" dirty="0" err="1" smtClean="0"/>
              <a:t>you</a:t>
            </a:r>
            <a:r>
              <a:rPr lang="nl-NL" sz="4400" b="1" dirty="0" smtClean="0"/>
              <a:t> </a:t>
            </a:r>
            <a:r>
              <a:rPr lang="nl-NL" sz="4400" b="1" dirty="0" err="1" smtClean="0"/>
              <a:t>my</a:t>
            </a:r>
            <a:r>
              <a:rPr lang="nl-NL" sz="4400" b="1" dirty="0" smtClean="0"/>
              <a:t> </a:t>
            </a:r>
            <a:r>
              <a:rPr lang="nl-NL" sz="4400" b="1" dirty="0" err="1" smtClean="0"/>
              <a:t>saviour</a:t>
            </a:r>
            <a:endParaRPr lang="nl-NL" sz="44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114800" y="4650377"/>
            <a:ext cx="4140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© Dan </a:t>
            </a:r>
            <a:r>
              <a:rPr lang="nl-NL" dirty="0" err="1" smtClean="0"/>
              <a:t>Adler</a:t>
            </a:r>
            <a:r>
              <a:rPr lang="nl-NL" dirty="0" smtClean="0"/>
              <a:t>/Kimberley Brown Music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6901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4860" y="457200"/>
            <a:ext cx="10515600" cy="585692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_tradnl" sz="4400" dirty="0" smtClean="0"/>
              <a:t>Te </a:t>
            </a:r>
            <a:r>
              <a:rPr lang="es-ES_tradnl" sz="4400" dirty="0"/>
              <a:t>cantare mi </a:t>
            </a:r>
            <a:r>
              <a:rPr lang="es-ES_tradnl" sz="4400" dirty="0" smtClean="0"/>
              <a:t>Salvador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ES_tradnl" sz="4400" dirty="0" smtClean="0"/>
              <a:t>Te </a:t>
            </a:r>
            <a:r>
              <a:rPr lang="es-ES_tradnl" sz="4400" dirty="0"/>
              <a:t>cantare con </a:t>
            </a:r>
            <a:r>
              <a:rPr lang="es-ES_tradnl" sz="4400" dirty="0" smtClean="0"/>
              <a:t>gratitud</a:t>
            </a:r>
            <a:r>
              <a:rPr lang="es-ES_tradnl" sz="4400" dirty="0"/>
              <a:t/>
            </a:r>
            <a:br>
              <a:rPr lang="es-ES_tradnl" sz="4400" dirty="0"/>
            </a:br>
            <a:r>
              <a:rPr lang="es-ES_tradnl" sz="4400" dirty="0"/>
              <a:t>Lo que </a:t>
            </a:r>
            <a:r>
              <a:rPr lang="es-ES_tradnl" sz="4400" dirty="0" smtClean="0"/>
              <a:t>soy  debo </a:t>
            </a:r>
            <a:r>
              <a:rPr lang="es-ES_tradnl" sz="4400" dirty="0"/>
              <a:t>a ti</a:t>
            </a:r>
            <a:endParaRPr lang="nl-NL" sz="4400" dirty="0"/>
          </a:p>
          <a:p>
            <a:pPr marL="0" indent="0" algn="ctr">
              <a:lnSpc>
                <a:spcPct val="100000"/>
              </a:lnSpc>
              <a:buNone/>
            </a:pPr>
            <a:endParaRPr lang="en-US" sz="44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/>
              <a:t>I </a:t>
            </a:r>
            <a:r>
              <a:rPr lang="en-US" sz="4400" dirty="0"/>
              <a:t>sing to you my Savior</a:t>
            </a:r>
            <a:endParaRPr lang="nl-NL" sz="4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/>
              <a:t>I sing to you with gratitude</a:t>
            </a:r>
            <a:endParaRPr lang="nl-NL" sz="4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/>
              <a:t>all I am, I owe you</a:t>
            </a:r>
            <a:endParaRPr lang="nl-NL" sz="4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01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779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6740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4000" dirty="0" smtClean="0"/>
              <a:t>Te </a:t>
            </a:r>
            <a:r>
              <a:rPr lang="es-ES_tradnl" sz="4000" dirty="0"/>
              <a:t>cantare mi </a:t>
            </a:r>
            <a:r>
              <a:rPr lang="es-ES_tradnl" sz="4000" dirty="0" smtClean="0"/>
              <a:t>Salvador</a:t>
            </a:r>
            <a:endParaRPr lang="nl-NL" sz="40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s-ES_tradnl" sz="4000" dirty="0"/>
              <a:t>Por la esperanza que me </a:t>
            </a:r>
            <a:r>
              <a:rPr lang="es-ES_tradnl" sz="4000" dirty="0" smtClean="0"/>
              <a:t>das</a:t>
            </a:r>
            <a:r>
              <a:rPr lang="es-ES_tradnl" sz="4000" dirty="0"/>
              <a:t/>
            </a:r>
            <a:br>
              <a:rPr lang="es-ES_tradnl" sz="4000" dirty="0"/>
            </a:br>
            <a:r>
              <a:rPr lang="es-ES_tradnl" sz="4000" dirty="0"/>
              <a:t>Solo a </a:t>
            </a:r>
            <a:r>
              <a:rPr lang="es-ES_tradnl" sz="4000" dirty="0" smtClean="0"/>
              <a:t>ti,levanto </a:t>
            </a:r>
            <a:r>
              <a:rPr lang="es-ES_tradnl" sz="4000" dirty="0"/>
              <a:t>hoy mi voz</a:t>
            </a:r>
            <a:endParaRPr lang="nl-NL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I </a:t>
            </a:r>
            <a:r>
              <a:rPr lang="en-US" sz="4000" dirty="0"/>
              <a:t>sing to you my Savior</a:t>
            </a:r>
            <a:endParaRPr lang="nl-NL" sz="4000" dirty="0"/>
          </a:p>
          <a:p>
            <a:pPr marL="0" indent="0" algn="ctr">
              <a:buNone/>
            </a:pPr>
            <a:r>
              <a:rPr lang="en-US" sz="4000" dirty="0"/>
              <a:t>for all of the hope you bring</a:t>
            </a:r>
            <a:endParaRPr lang="nl-NL" sz="4000" dirty="0"/>
          </a:p>
          <a:p>
            <a:pPr marL="0" indent="0" algn="ctr">
              <a:buNone/>
            </a:pPr>
            <a:r>
              <a:rPr lang="en-US" sz="4000" dirty="0"/>
              <a:t>just for </a:t>
            </a:r>
            <a:r>
              <a:rPr lang="en-US" sz="4000" dirty="0" smtClean="0"/>
              <a:t>you</a:t>
            </a:r>
            <a:r>
              <a:rPr lang="nl-NL" sz="4000" dirty="0" smtClean="0"/>
              <a:t>  </a:t>
            </a:r>
            <a:r>
              <a:rPr lang="en-US" sz="4000" dirty="0" smtClean="0"/>
              <a:t>I </a:t>
            </a:r>
            <a:r>
              <a:rPr lang="en-US" sz="4000" dirty="0"/>
              <a:t>lift my voice to sing</a:t>
            </a:r>
            <a:endParaRPr lang="nl-NL" sz="4000" dirty="0"/>
          </a:p>
          <a:p>
            <a:pPr algn="ctr"/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3969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93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80060"/>
            <a:ext cx="10515600" cy="637794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t-BR" sz="4000" dirty="0" smtClean="0"/>
              <a:t>Tu </a:t>
            </a:r>
            <a:r>
              <a:rPr lang="pt-BR" sz="4000" dirty="0"/>
              <a:t>es a agua que </a:t>
            </a:r>
            <a:r>
              <a:rPr lang="pt-BR" sz="4000" dirty="0" smtClean="0"/>
              <a:t>sacia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O que primeiro me </a:t>
            </a:r>
            <a:r>
              <a:rPr lang="pt-BR" sz="4000" dirty="0" smtClean="0"/>
              <a:t>amou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Aquele que estas sempre </a:t>
            </a:r>
            <a:r>
              <a:rPr lang="pt-BR" sz="4000" dirty="0" smtClean="0"/>
              <a:t>perto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O meu medo </a:t>
            </a:r>
            <a:r>
              <a:rPr lang="pt-BR" sz="4000" dirty="0" smtClean="0"/>
              <a:t>afastou</a:t>
            </a:r>
            <a:r>
              <a:rPr lang="pt-BR" sz="4000" dirty="0"/>
              <a:t/>
            </a:r>
            <a:br>
              <a:rPr lang="pt-BR" sz="4000" dirty="0"/>
            </a:br>
            <a:endParaRPr lang="en-US" sz="40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smtClean="0"/>
              <a:t>You </a:t>
            </a:r>
            <a:r>
              <a:rPr lang="en-US" sz="4000" dirty="0"/>
              <a:t>are the water for my thirst</a:t>
            </a:r>
            <a:endParaRPr lang="nl-NL" sz="40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/>
              <a:t>You are the One that loved me first</a:t>
            </a:r>
            <a:endParaRPr lang="nl-NL" sz="40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/>
              <a:t>You are the one Who's always near</a:t>
            </a:r>
            <a:endParaRPr lang="nl-NL" sz="40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/>
              <a:t>You chase away my fear</a:t>
            </a:r>
            <a:endParaRPr lang="nl-NL" sz="4000" dirty="0"/>
          </a:p>
          <a:p>
            <a:pPr algn="ctr"/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614490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779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02920"/>
            <a:ext cx="10515600" cy="567404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pt-BR" sz="7300" dirty="0" smtClean="0"/>
              <a:t>Tu </a:t>
            </a:r>
            <a:r>
              <a:rPr lang="pt-BR" sz="7300" dirty="0"/>
              <a:t>es o perdão para o </a:t>
            </a:r>
            <a:r>
              <a:rPr lang="pt-BR" sz="7300" dirty="0" smtClean="0"/>
              <a:t>pecado</a:t>
            </a:r>
            <a:r>
              <a:rPr lang="pt-BR" sz="7300" dirty="0"/>
              <a:t/>
            </a:r>
            <a:br>
              <a:rPr lang="pt-BR" sz="7300" dirty="0"/>
            </a:br>
            <a:r>
              <a:rPr lang="pt-BR" sz="7300" dirty="0"/>
              <a:t>Deixou minha vida </a:t>
            </a:r>
            <a:r>
              <a:rPr lang="pt-BR" sz="7300" dirty="0" smtClean="0"/>
              <a:t>reiniciar</a:t>
            </a:r>
            <a:r>
              <a:rPr lang="pt-BR" sz="7300" dirty="0"/>
              <a:t/>
            </a:r>
            <a:br>
              <a:rPr lang="pt-BR" sz="7300" dirty="0"/>
            </a:br>
            <a:r>
              <a:rPr lang="pt-BR" sz="7300" dirty="0"/>
              <a:t>O amor que  tenho esperado</a:t>
            </a:r>
            <a:endParaRPr lang="nl-NL" sz="7300" dirty="0"/>
          </a:p>
          <a:p>
            <a:pPr marL="0" indent="0" algn="ctr">
              <a:buNone/>
            </a:pPr>
            <a:r>
              <a:rPr lang="pt-BR" sz="7300" dirty="0"/>
              <a:t>A Ti quero </a:t>
            </a:r>
            <a:r>
              <a:rPr lang="pt-BR" sz="7300" dirty="0" smtClean="0"/>
              <a:t>adorar</a:t>
            </a:r>
            <a:endParaRPr lang="nl-NL" sz="7300" dirty="0"/>
          </a:p>
          <a:p>
            <a:pPr marL="0" indent="0" algn="ctr">
              <a:buNone/>
            </a:pPr>
            <a:endParaRPr lang="en-US" sz="7300" dirty="0"/>
          </a:p>
          <a:p>
            <a:pPr marL="0" indent="0" algn="ctr">
              <a:buNone/>
            </a:pPr>
            <a:r>
              <a:rPr lang="en-US" sz="7300" dirty="0" smtClean="0"/>
              <a:t>You </a:t>
            </a:r>
            <a:r>
              <a:rPr lang="en-US" sz="7300" dirty="0"/>
              <a:t>are the pardon for my sin</a:t>
            </a:r>
            <a:endParaRPr lang="nl-NL" sz="7300" dirty="0"/>
          </a:p>
          <a:p>
            <a:pPr marL="0" indent="0" algn="ctr">
              <a:buNone/>
            </a:pPr>
            <a:r>
              <a:rPr lang="en-US" sz="7300" dirty="0"/>
              <a:t>You let my life begin again</a:t>
            </a:r>
            <a:endParaRPr lang="nl-NL" sz="7300" dirty="0"/>
          </a:p>
          <a:p>
            <a:pPr marL="0" indent="0" algn="ctr">
              <a:buNone/>
            </a:pPr>
            <a:r>
              <a:rPr lang="en-US" sz="7300" dirty="0"/>
              <a:t>You are the love I've waited for</a:t>
            </a:r>
            <a:endParaRPr lang="nl-NL" sz="7300" dirty="0"/>
          </a:p>
          <a:p>
            <a:pPr marL="0" indent="0" algn="ctr">
              <a:buNone/>
            </a:pPr>
            <a:r>
              <a:rPr lang="en-US" sz="7300" dirty="0"/>
              <a:t>It's You that I adore</a:t>
            </a:r>
            <a:endParaRPr lang="nl-NL" sz="73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927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65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Only </a:t>
            </a:r>
            <a:r>
              <a:rPr lang="en-US" sz="4000" dirty="0"/>
              <a:t>You, could save me</a:t>
            </a:r>
            <a:endParaRPr lang="nl-NL" sz="4000" dirty="0"/>
          </a:p>
          <a:p>
            <a:pPr marL="0" indent="0" algn="ctr">
              <a:buNone/>
            </a:pPr>
            <a:r>
              <a:rPr lang="en-US" sz="4000" dirty="0"/>
              <a:t>From the shame of my sin and set me free</a:t>
            </a:r>
            <a:endParaRPr lang="nl-NL" sz="4000" dirty="0"/>
          </a:p>
          <a:p>
            <a:pPr marL="0" indent="0" algn="ctr">
              <a:buNone/>
            </a:pPr>
            <a:r>
              <a:rPr lang="en-US" sz="4000" dirty="0"/>
              <a:t>So I'll sing, all my days</a:t>
            </a:r>
            <a:endParaRPr lang="nl-NL" sz="4000" dirty="0"/>
          </a:p>
          <a:p>
            <a:pPr marL="0" indent="0" algn="ctr">
              <a:buNone/>
            </a:pPr>
            <a:r>
              <a:rPr lang="en-US" sz="4000" dirty="0"/>
              <a:t>Live my life as a sacrifice of praise</a:t>
            </a:r>
            <a:endParaRPr lang="nl-NL" sz="40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32703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76</Words>
  <Application>Microsoft Office PowerPoint</Application>
  <PresentationFormat>Aangepast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Gebruiker</cp:lastModifiedBy>
  <cp:revision>8</cp:revision>
  <dcterms:created xsi:type="dcterms:W3CDTF">2016-01-11T19:56:23Z</dcterms:created>
  <dcterms:modified xsi:type="dcterms:W3CDTF">2016-02-22T10:23:32Z</dcterms:modified>
</cp:coreProperties>
</file>