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5" r:id="rId4"/>
    <p:sldId id="277" r:id="rId5"/>
    <p:sldId id="279" r:id="rId6"/>
    <p:sldId id="281" r:id="rId7"/>
    <p:sldId id="283" r:id="rId8"/>
    <p:sldId id="272" r:id="rId9"/>
    <p:sldId id="274" r:id="rId10"/>
    <p:sldId id="276" r:id="rId11"/>
    <p:sldId id="278" r:id="rId12"/>
    <p:sldId id="280" r:id="rId13"/>
    <p:sldId id="282" r:id="rId14"/>
    <p:sldId id="265" r:id="rId15"/>
    <p:sldId id="266" r:id="rId16"/>
    <p:sldId id="267" r:id="rId17"/>
    <p:sldId id="268" r:id="rId18"/>
    <p:sldId id="269" r:id="rId19"/>
    <p:sldId id="270" r:id="rId2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6" d="100"/>
          <a:sy n="86" d="100"/>
        </p:scale>
        <p:origin x="-10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51D4-5061-46AD-AC56-9421EC6AB384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05D2-A244-45BF-9F6A-6BEAED5064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076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51D4-5061-46AD-AC56-9421EC6AB384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05D2-A244-45BF-9F6A-6BEAED5064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3169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51D4-5061-46AD-AC56-9421EC6AB384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05D2-A244-45BF-9F6A-6BEAED5064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4142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51D4-5061-46AD-AC56-9421EC6AB384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05D2-A244-45BF-9F6A-6BEAED5064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632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51D4-5061-46AD-AC56-9421EC6AB384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05D2-A244-45BF-9F6A-6BEAED5064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6112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51D4-5061-46AD-AC56-9421EC6AB384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05D2-A244-45BF-9F6A-6BEAED5064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012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51D4-5061-46AD-AC56-9421EC6AB384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05D2-A244-45BF-9F6A-6BEAED5064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8995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51D4-5061-46AD-AC56-9421EC6AB384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05D2-A244-45BF-9F6A-6BEAED5064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8156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51D4-5061-46AD-AC56-9421EC6AB384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05D2-A244-45BF-9F6A-6BEAED5064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4849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51D4-5061-46AD-AC56-9421EC6AB384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05D2-A244-45BF-9F6A-6BEAED5064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6910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51D4-5061-46AD-AC56-9421EC6AB384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05D2-A244-45BF-9F6A-6BEAED5064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8960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B51D4-5061-46AD-AC56-9421EC6AB384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A05D2-A244-45BF-9F6A-6BEAED5064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3896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4400" b="1" dirty="0" smtClean="0">
                <a:latin typeface="+mn-lt"/>
              </a:rPr>
              <a:t>El me </a:t>
            </a:r>
            <a:r>
              <a:rPr lang="nl-NL" sz="4400" b="1" dirty="0" err="1" smtClean="0">
                <a:latin typeface="+mn-lt"/>
              </a:rPr>
              <a:t>Levantará</a:t>
            </a:r>
            <a:r>
              <a:rPr lang="nl-NL" sz="4400" b="1" dirty="0" smtClean="0">
                <a:latin typeface="+mn-lt"/>
              </a:rPr>
              <a:t> / My </a:t>
            </a:r>
            <a:r>
              <a:rPr lang="nl-NL" sz="4400" b="1" dirty="0" err="1" smtClean="0">
                <a:latin typeface="+mn-lt"/>
              </a:rPr>
              <a:t>Jesus</a:t>
            </a:r>
            <a:r>
              <a:rPr lang="nl-NL" sz="4400" b="1" dirty="0" smtClean="0">
                <a:latin typeface="+mn-lt"/>
              </a:rPr>
              <a:t> </a:t>
            </a:r>
            <a:r>
              <a:rPr lang="nl-NL" sz="4400" b="1" dirty="0" err="1" smtClean="0">
                <a:latin typeface="+mn-lt"/>
              </a:rPr>
              <a:t>lifts</a:t>
            </a:r>
            <a:r>
              <a:rPr lang="nl-NL" sz="4400" b="1" dirty="0" smtClean="0">
                <a:latin typeface="+mn-lt"/>
              </a:rPr>
              <a:t> me up</a:t>
            </a:r>
            <a:endParaRPr lang="nl-NL" sz="4400" b="1" dirty="0">
              <a:latin typeface="+mn-lt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4494404"/>
            <a:ext cx="9144000" cy="1655762"/>
          </a:xfrm>
        </p:spPr>
        <p:txBody>
          <a:bodyPr>
            <a:normAutofit/>
          </a:bodyPr>
          <a:lstStyle/>
          <a:p>
            <a:r>
              <a:rPr lang="nl-NL" sz="2000" i="1" dirty="0" smtClean="0"/>
              <a:t>Author: Marcos Witt</a:t>
            </a:r>
          </a:p>
          <a:p>
            <a:r>
              <a:rPr lang="nl-NL" sz="2000" i="1" dirty="0" smtClean="0"/>
              <a:t>English </a:t>
            </a:r>
            <a:r>
              <a:rPr lang="nl-NL" sz="2000" i="1" dirty="0" err="1" smtClean="0"/>
              <a:t>and</a:t>
            </a:r>
            <a:r>
              <a:rPr lang="nl-NL" sz="2000" i="1" dirty="0" smtClean="0"/>
              <a:t> Dutch </a:t>
            </a:r>
            <a:r>
              <a:rPr lang="nl-NL" sz="2000" i="1" dirty="0" err="1" smtClean="0"/>
              <a:t>Translation</a:t>
            </a:r>
            <a:r>
              <a:rPr lang="nl-NL" sz="2000" i="1" dirty="0" smtClean="0"/>
              <a:t>: Arie Maasland</a:t>
            </a:r>
            <a:endParaRPr lang="nl-NL" sz="2000" i="1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434" y="793213"/>
            <a:ext cx="9037670" cy="1531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08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/>
              <a:t>The Lord, He </a:t>
            </a:r>
            <a:r>
              <a:rPr lang="nl-NL" sz="4000" dirty="0" err="1"/>
              <a:t>lifts</a:t>
            </a:r>
            <a:r>
              <a:rPr lang="nl-NL" sz="4000" dirty="0"/>
              <a:t> me up</a:t>
            </a:r>
          </a:p>
          <a:p>
            <a:pPr marL="0" indent="0" algn="ctr">
              <a:buNone/>
            </a:pPr>
            <a:r>
              <a:rPr lang="nl-NL" sz="4000" dirty="0"/>
              <a:t>The Lord, He </a:t>
            </a:r>
            <a:r>
              <a:rPr lang="nl-NL" sz="4000" dirty="0" err="1"/>
              <a:t>lifts</a:t>
            </a:r>
            <a:r>
              <a:rPr lang="nl-NL" sz="4000" dirty="0"/>
              <a:t> me up</a:t>
            </a:r>
          </a:p>
          <a:p>
            <a:pPr marL="0" indent="0" algn="ctr">
              <a:buNone/>
            </a:pPr>
            <a:r>
              <a:rPr lang="nl-NL" sz="4000" dirty="0"/>
              <a:t>In His arms He is holding me</a:t>
            </a:r>
          </a:p>
          <a:p>
            <a:pPr marL="0" indent="0" algn="ctr">
              <a:buNone/>
            </a:pPr>
            <a:r>
              <a:rPr lang="nl-NL" sz="4000" dirty="0"/>
              <a:t>He is </a:t>
            </a:r>
            <a:r>
              <a:rPr lang="nl-NL" sz="4000" dirty="0" err="1"/>
              <a:t>so</a:t>
            </a:r>
            <a:r>
              <a:rPr lang="nl-NL" sz="4000" dirty="0"/>
              <a:t> </a:t>
            </a:r>
            <a:r>
              <a:rPr lang="nl-NL" sz="4000" dirty="0" err="1"/>
              <a:t>good</a:t>
            </a:r>
            <a:r>
              <a:rPr lang="nl-NL" sz="4000" dirty="0"/>
              <a:t> </a:t>
            </a:r>
            <a:r>
              <a:rPr lang="nl-NL" sz="4000" dirty="0" err="1"/>
              <a:t>to</a:t>
            </a:r>
            <a:r>
              <a:rPr lang="nl-NL" sz="4000" dirty="0"/>
              <a:t> me</a:t>
            </a:r>
          </a:p>
          <a:p>
            <a:pPr marL="0" indent="0" algn="ctr">
              <a:buNone/>
            </a:pP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2755818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4000" dirty="0"/>
              <a:t>He’s </a:t>
            </a:r>
            <a:r>
              <a:rPr lang="nl-NL" sz="4000" dirty="0" err="1"/>
              <a:t>giving</a:t>
            </a:r>
            <a:r>
              <a:rPr lang="nl-NL" sz="4000" dirty="0"/>
              <a:t> me His </a:t>
            </a:r>
            <a:r>
              <a:rPr lang="nl-NL" sz="4000" dirty="0" err="1"/>
              <a:t>pow’r</a:t>
            </a:r>
            <a:endParaRPr lang="nl-NL" sz="4000" dirty="0"/>
          </a:p>
          <a:p>
            <a:pPr marL="0" indent="0" algn="ctr">
              <a:buNone/>
            </a:pPr>
            <a:r>
              <a:rPr lang="nl-NL" sz="4000" dirty="0"/>
              <a:t>He’s </a:t>
            </a:r>
            <a:r>
              <a:rPr lang="nl-NL" sz="4000" dirty="0" err="1"/>
              <a:t>giving</a:t>
            </a:r>
            <a:r>
              <a:rPr lang="nl-NL" sz="4000" dirty="0"/>
              <a:t> me His </a:t>
            </a:r>
            <a:r>
              <a:rPr lang="nl-NL" sz="4000" dirty="0" err="1"/>
              <a:t>pow’r</a:t>
            </a:r>
            <a:endParaRPr lang="nl-NL" sz="4000" dirty="0"/>
          </a:p>
          <a:p>
            <a:pPr marL="0" indent="0" algn="ctr">
              <a:buNone/>
            </a:pPr>
            <a:r>
              <a:rPr lang="nl-NL" sz="4000" dirty="0"/>
              <a:t>He’s </a:t>
            </a:r>
            <a:r>
              <a:rPr lang="nl-NL" sz="4000" dirty="0" err="1"/>
              <a:t>giving</a:t>
            </a:r>
            <a:r>
              <a:rPr lang="nl-NL" sz="4000" dirty="0"/>
              <a:t> me His </a:t>
            </a:r>
            <a:r>
              <a:rPr lang="nl-NL" sz="4000" dirty="0" err="1"/>
              <a:t>pow’r</a:t>
            </a:r>
            <a:endParaRPr lang="nl-NL" sz="4000" dirty="0"/>
          </a:p>
          <a:p>
            <a:pPr marL="0" indent="0" algn="ctr">
              <a:buNone/>
            </a:pPr>
            <a:r>
              <a:rPr lang="nl-NL" sz="4000" dirty="0"/>
              <a:t>He is </a:t>
            </a:r>
            <a:r>
              <a:rPr lang="nl-NL" sz="4000" dirty="0" err="1"/>
              <a:t>so</a:t>
            </a:r>
            <a:r>
              <a:rPr lang="nl-NL" sz="4000" dirty="0"/>
              <a:t> </a:t>
            </a:r>
            <a:r>
              <a:rPr lang="nl-NL" sz="4000" dirty="0" err="1"/>
              <a:t>good</a:t>
            </a:r>
            <a:r>
              <a:rPr lang="nl-NL" sz="4000" dirty="0"/>
              <a:t> </a:t>
            </a:r>
            <a:r>
              <a:rPr lang="nl-NL" sz="4000" dirty="0" err="1"/>
              <a:t>to</a:t>
            </a:r>
            <a:r>
              <a:rPr lang="nl-NL" sz="4000" dirty="0"/>
              <a:t> me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1038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/>
              <a:t>He’s </a:t>
            </a:r>
            <a:r>
              <a:rPr lang="nl-NL" sz="4000" dirty="0" err="1"/>
              <a:t>giving</a:t>
            </a:r>
            <a:r>
              <a:rPr lang="nl-NL" sz="4000" dirty="0"/>
              <a:t> me His </a:t>
            </a:r>
            <a:r>
              <a:rPr lang="nl-NL" sz="4000" dirty="0" err="1"/>
              <a:t>pow’r</a:t>
            </a:r>
            <a:endParaRPr lang="nl-NL" sz="4000" dirty="0"/>
          </a:p>
          <a:p>
            <a:pPr marL="0" indent="0" algn="ctr">
              <a:buNone/>
            </a:pPr>
            <a:r>
              <a:rPr lang="nl-NL" sz="4000" dirty="0"/>
              <a:t>He’s </a:t>
            </a:r>
            <a:r>
              <a:rPr lang="nl-NL" sz="4000" dirty="0" err="1"/>
              <a:t>giving</a:t>
            </a:r>
            <a:r>
              <a:rPr lang="nl-NL" sz="4000" dirty="0"/>
              <a:t> me His </a:t>
            </a:r>
            <a:r>
              <a:rPr lang="nl-NL" sz="4000" dirty="0" err="1"/>
              <a:t>pow’r</a:t>
            </a:r>
            <a:endParaRPr lang="nl-NL" sz="4000" dirty="0"/>
          </a:p>
          <a:p>
            <a:pPr marL="0" indent="0" algn="ctr">
              <a:buNone/>
            </a:pPr>
            <a:r>
              <a:rPr lang="nl-NL" sz="4000" dirty="0"/>
              <a:t>In His arms He is holding me</a:t>
            </a:r>
          </a:p>
          <a:p>
            <a:pPr marL="0" indent="0" algn="ctr">
              <a:buNone/>
            </a:pPr>
            <a:r>
              <a:rPr lang="nl-NL" sz="4000" dirty="0"/>
              <a:t>He’s </a:t>
            </a:r>
            <a:r>
              <a:rPr lang="nl-NL" sz="4000" dirty="0" err="1"/>
              <a:t>giving</a:t>
            </a:r>
            <a:r>
              <a:rPr lang="nl-NL" sz="4000" dirty="0"/>
              <a:t> me His </a:t>
            </a:r>
            <a:r>
              <a:rPr lang="nl-NL" sz="4000" dirty="0" err="1"/>
              <a:t>pow’r</a:t>
            </a:r>
            <a:endParaRPr lang="nl-NL" sz="4000" dirty="0"/>
          </a:p>
          <a:p>
            <a:pPr marL="0" indent="0" algn="ctr">
              <a:buNone/>
            </a:pP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1318555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/>
              <a:t>He’s </a:t>
            </a:r>
            <a:r>
              <a:rPr lang="nl-NL" sz="4000" dirty="0" err="1"/>
              <a:t>giving</a:t>
            </a:r>
            <a:r>
              <a:rPr lang="nl-NL" sz="4000" dirty="0"/>
              <a:t> me His </a:t>
            </a:r>
            <a:r>
              <a:rPr lang="nl-NL" sz="4000" dirty="0" err="1"/>
              <a:t>pow’r</a:t>
            </a:r>
            <a:endParaRPr lang="nl-NL" sz="4000" dirty="0"/>
          </a:p>
          <a:p>
            <a:pPr marL="0" indent="0" algn="ctr">
              <a:buNone/>
            </a:pPr>
            <a:r>
              <a:rPr lang="nl-NL" sz="4000" dirty="0"/>
              <a:t>He’s </a:t>
            </a:r>
            <a:r>
              <a:rPr lang="nl-NL" sz="4000" dirty="0" err="1"/>
              <a:t>giving</a:t>
            </a:r>
            <a:r>
              <a:rPr lang="nl-NL" sz="4000" dirty="0"/>
              <a:t> me His </a:t>
            </a:r>
            <a:r>
              <a:rPr lang="nl-NL" sz="4000" dirty="0" err="1"/>
              <a:t>pow’r</a:t>
            </a:r>
            <a:endParaRPr lang="nl-NL" sz="4000" dirty="0"/>
          </a:p>
          <a:p>
            <a:pPr marL="0" indent="0" algn="ctr">
              <a:buNone/>
            </a:pPr>
            <a:r>
              <a:rPr lang="nl-NL" sz="4000" dirty="0"/>
              <a:t>In His arms He is holding me</a:t>
            </a:r>
          </a:p>
          <a:p>
            <a:pPr marL="0" indent="0" algn="ctr">
              <a:buNone/>
            </a:pPr>
            <a:r>
              <a:rPr lang="nl-NL" sz="4000" dirty="0"/>
              <a:t>He is </a:t>
            </a:r>
            <a:r>
              <a:rPr lang="nl-NL" sz="4000" dirty="0" err="1"/>
              <a:t>so</a:t>
            </a:r>
            <a:r>
              <a:rPr lang="nl-NL" sz="4000" dirty="0"/>
              <a:t> </a:t>
            </a:r>
            <a:r>
              <a:rPr lang="nl-NL" sz="4000" dirty="0" err="1"/>
              <a:t>good</a:t>
            </a:r>
            <a:r>
              <a:rPr lang="nl-NL" sz="4000" dirty="0"/>
              <a:t> </a:t>
            </a:r>
            <a:r>
              <a:rPr lang="nl-NL" sz="4000" dirty="0" err="1"/>
              <a:t>to</a:t>
            </a:r>
            <a:r>
              <a:rPr lang="nl-NL" sz="4000" dirty="0"/>
              <a:t> me</a:t>
            </a:r>
          </a:p>
          <a:p>
            <a:pPr marL="0" indent="0">
              <a:buNone/>
            </a:pP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990403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/>
              <a:t>De </a:t>
            </a:r>
            <a:r>
              <a:rPr lang="nl-NL" sz="4000" dirty="0" err="1" smtClean="0"/>
              <a:t>Here</a:t>
            </a:r>
            <a:r>
              <a:rPr lang="nl-NL" sz="4000" dirty="0" smtClean="0"/>
              <a:t> tilt mij op</a:t>
            </a:r>
          </a:p>
          <a:p>
            <a:pPr marL="0" indent="0" algn="ctr">
              <a:buNone/>
            </a:pPr>
            <a:r>
              <a:rPr lang="nl-NL" sz="4000" dirty="0" smtClean="0"/>
              <a:t>De </a:t>
            </a:r>
            <a:r>
              <a:rPr lang="nl-NL" sz="4000" dirty="0" err="1" smtClean="0"/>
              <a:t>Here</a:t>
            </a:r>
            <a:r>
              <a:rPr lang="nl-NL" sz="4000" dirty="0" smtClean="0"/>
              <a:t> tilt mij op</a:t>
            </a:r>
          </a:p>
          <a:p>
            <a:pPr marL="0" indent="0" algn="ctr">
              <a:buNone/>
            </a:pPr>
            <a:r>
              <a:rPr lang="nl-NL" sz="4000" dirty="0" smtClean="0"/>
              <a:t>De </a:t>
            </a:r>
            <a:r>
              <a:rPr lang="nl-NL" sz="4000" dirty="0" err="1" smtClean="0"/>
              <a:t>Here</a:t>
            </a:r>
            <a:r>
              <a:rPr lang="nl-NL" sz="4000" dirty="0" smtClean="0"/>
              <a:t> tilt mij op</a:t>
            </a:r>
          </a:p>
          <a:p>
            <a:pPr marL="0" indent="0" algn="ctr">
              <a:buNone/>
            </a:pPr>
            <a:r>
              <a:rPr lang="nl-NL" sz="4000" dirty="0" smtClean="0"/>
              <a:t>Zo goed is Hij voor mij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2000" i="1" dirty="0" smtClean="0"/>
              <a:t>Dutch </a:t>
            </a:r>
            <a:r>
              <a:rPr lang="nl-NL" sz="2000" i="1" dirty="0" err="1" smtClean="0"/>
              <a:t>translation</a:t>
            </a:r>
            <a:endParaRPr lang="nl-NL" sz="2000" i="1" dirty="0"/>
          </a:p>
        </p:txBody>
      </p:sp>
    </p:spTree>
    <p:extLst>
      <p:ext uri="{BB962C8B-B14F-4D97-AF65-F5344CB8AC3E}">
        <p14:creationId xmlns:p14="http://schemas.microsoft.com/office/powerpoint/2010/main" val="134331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/>
              <a:t>De </a:t>
            </a:r>
            <a:r>
              <a:rPr lang="nl-NL" sz="4000" dirty="0" err="1" smtClean="0"/>
              <a:t>Here</a:t>
            </a:r>
            <a:r>
              <a:rPr lang="nl-NL" sz="4000" dirty="0" smtClean="0"/>
              <a:t> tilt mij op</a:t>
            </a:r>
          </a:p>
          <a:p>
            <a:pPr marL="0" indent="0" algn="ctr">
              <a:buNone/>
            </a:pPr>
            <a:r>
              <a:rPr lang="nl-NL" sz="4000" dirty="0" smtClean="0"/>
              <a:t>De </a:t>
            </a:r>
            <a:r>
              <a:rPr lang="nl-NL" sz="4000" dirty="0" err="1" smtClean="0"/>
              <a:t>Here</a:t>
            </a:r>
            <a:r>
              <a:rPr lang="nl-NL" sz="4000" dirty="0" smtClean="0"/>
              <a:t> tilt mij op</a:t>
            </a:r>
          </a:p>
          <a:p>
            <a:pPr marL="0" indent="0" algn="ctr">
              <a:buNone/>
            </a:pPr>
            <a:r>
              <a:rPr lang="nl-NL" sz="4000" dirty="0" smtClean="0"/>
              <a:t>In zijn armen houdt Hij mij vast</a:t>
            </a:r>
          </a:p>
          <a:p>
            <a:pPr marL="0" indent="0" algn="ctr">
              <a:buNone/>
            </a:pPr>
            <a:r>
              <a:rPr lang="nl-NL" sz="4000" dirty="0" smtClean="0"/>
              <a:t>De </a:t>
            </a:r>
            <a:r>
              <a:rPr lang="nl-NL" sz="4000" dirty="0" err="1" smtClean="0"/>
              <a:t>Here</a:t>
            </a:r>
            <a:r>
              <a:rPr lang="nl-NL" sz="4000" dirty="0" smtClean="0"/>
              <a:t> tilt mij op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99074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/>
              <a:t>De </a:t>
            </a:r>
            <a:r>
              <a:rPr lang="nl-NL" sz="4000" dirty="0" err="1" smtClean="0"/>
              <a:t>Here</a:t>
            </a:r>
            <a:r>
              <a:rPr lang="nl-NL" sz="4000" dirty="0" smtClean="0"/>
              <a:t> tilt mij op</a:t>
            </a:r>
          </a:p>
          <a:p>
            <a:pPr marL="0" indent="0" algn="ctr">
              <a:buNone/>
            </a:pPr>
            <a:r>
              <a:rPr lang="nl-NL" sz="4000" dirty="0" smtClean="0"/>
              <a:t>De </a:t>
            </a:r>
            <a:r>
              <a:rPr lang="nl-NL" sz="4000" dirty="0" err="1" smtClean="0"/>
              <a:t>Here</a:t>
            </a:r>
            <a:r>
              <a:rPr lang="nl-NL" sz="4000" dirty="0" smtClean="0"/>
              <a:t> tilt mij op</a:t>
            </a:r>
          </a:p>
          <a:p>
            <a:pPr marL="0" indent="0" algn="ctr">
              <a:buNone/>
            </a:pPr>
            <a:r>
              <a:rPr lang="nl-NL" sz="4000" dirty="0" smtClean="0"/>
              <a:t>In zijn armen houdt Hij mij vast</a:t>
            </a:r>
          </a:p>
          <a:p>
            <a:pPr marL="0" indent="0" algn="ctr">
              <a:buNone/>
            </a:pPr>
            <a:r>
              <a:rPr lang="nl-NL" sz="4000" dirty="0" smtClean="0"/>
              <a:t>Zo goed is Hij voor mij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276452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/>
              <a:t>Hij geeft mij nieuwe kracht</a:t>
            </a:r>
          </a:p>
          <a:p>
            <a:pPr marL="0" indent="0" algn="ctr">
              <a:buNone/>
            </a:pPr>
            <a:r>
              <a:rPr lang="nl-NL" sz="4000" dirty="0" smtClean="0"/>
              <a:t>Hij geeft mij nieuwe kracht</a:t>
            </a:r>
          </a:p>
          <a:p>
            <a:pPr marL="0" indent="0" algn="ctr">
              <a:buNone/>
            </a:pPr>
            <a:r>
              <a:rPr lang="nl-NL" sz="4000" dirty="0" smtClean="0"/>
              <a:t>Hij geeft mij nieuwe kracht</a:t>
            </a:r>
          </a:p>
          <a:p>
            <a:pPr marL="0" indent="0" algn="ctr">
              <a:buNone/>
            </a:pPr>
            <a:r>
              <a:rPr lang="nl-NL" sz="4000" dirty="0" smtClean="0"/>
              <a:t>Zo goed is Hij voor mij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03753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/>
              <a:t>Hij geeft mij nieuwe kracht</a:t>
            </a:r>
          </a:p>
          <a:p>
            <a:pPr marL="0" indent="0" algn="ctr">
              <a:buNone/>
            </a:pPr>
            <a:r>
              <a:rPr lang="nl-NL" sz="4000" dirty="0" smtClean="0"/>
              <a:t>Hij geeft mij nieuwe kracht</a:t>
            </a:r>
          </a:p>
          <a:p>
            <a:pPr marL="0" indent="0" algn="ctr">
              <a:buNone/>
            </a:pPr>
            <a:r>
              <a:rPr lang="nl-NL" sz="4000" dirty="0" smtClean="0"/>
              <a:t>In zijn armen houdt Hij mij vast</a:t>
            </a:r>
          </a:p>
          <a:p>
            <a:pPr marL="0" indent="0" algn="ctr">
              <a:buNone/>
            </a:pPr>
            <a:r>
              <a:rPr lang="nl-NL" sz="4000" dirty="0" smtClean="0"/>
              <a:t>Hij geeft mij nieuwe kracht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32690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/>
              <a:t>Hij geeft mij nieuwe kracht</a:t>
            </a:r>
          </a:p>
          <a:p>
            <a:pPr marL="0" indent="0" algn="ctr">
              <a:buNone/>
            </a:pPr>
            <a:r>
              <a:rPr lang="nl-NL" sz="4000" dirty="0" smtClean="0"/>
              <a:t>Hij geeft mij nieuwe kracht</a:t>
            </a:r>
          </a:p>
          <a:p>
            <a:pPr marL="0" indent="0" algn="ctr">
              <a:buNone/>
            </a:pPr>
            <a:r>
              <a:rPr lang="nl-NL" sz="4000" dirty="0" smtClean="0"/>
              <a:t>In zijn armen houdt Hij mij vast</a:t>
            </a:r>
          </a:p>
          <a:p>
            <a:pPr marL="0" indent="0" algn="ctr">
              <a:buNone/>
            </a:pPr>
            <a:r>
              <a:rPr lang="nl-NL" sz="4000" dirty="0" smtClean="0"/>
              <a:t>Zo goed is Hij voor mij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76498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4000" dirty="0"/>
              <a:t>El me </a:t>
            </a:r>
            <a:r>
              <a:rPr lang="nl-NL" sz="4000" dirty="0" err="1"/>
              <a:t>levantará</a:t>
            </a:r>
            <a:endParaRPr lang="nl-NL" sz="4000" dirty="0"/>
          </a:p>
          <a:p>
            <a:pPr marL="0" indent="0" algn="ctr">
              <a:buNone/>
            </a:pPr>
            <a:r>
              <a:rPr lang="nl-NL" sz="4000" dirty="0"/>
              <a:t>El me </a:t>
            </a:r>
            <a:r>
              <a:rPr lang="nl-NL" sz="4000" dirty="0" err="1"/>
              <a:t>levantará</a:t>
            </a:r>
            <a:endParaRPr lang="nl-NL" sz="4000" dirty="0"/>
          </a:p>
          <a:p>
            <a:pPr marL="0" indent="0" algn="ctr">
              <a:buNone/>
            </a:pPr>
            <a:r>
              <a:rPr lang="nl-NL" sz="4000" dirty="0"/>
              <a:t>El me </a:t>
            </a:r>
            <a:r>
              <a:rPr lang="nl-NL" sz="4000" dirty="0" err="1"/>
              <a:t>levantará</a:t>
            </a:r>
            <a:endParaRPr lang="nl-NL" sz="4000" dirty="0"/>
          </a:p>
          <a:p>
            <a:pPr marL="0" indent="0" algn="ctr">
              <a:buNone/>
            </a:pPr>
            <a:r>
              <a:rPr lang="nl-NL" sz="4000" dirty="0" err="1"/>
              <a:t>Asi</a:t>
            </a:r>
            <a:r>
              <a:rPr lang="nl-NL" sz="4000" dirty="0"/>
              <a:t> es el </a:t>
            </a:r>
            <a:r>
              <a:rPr lang="nl-NL" sz="4000" dirty="0" smtClean="0"/>
              <a:t>Señor</a:t>
            </a:r>
          </a:p>
          <a:p>
            <a:pPr marL="0" indent="0" algn="ctr">
              <a:buNone/>
            </a:pPr>
            <a:endParaRPr lang="nl-NL" sz="4400" dirty="0"/>
          </a:p>
          <a:p>
            <a:pPr marL="0" indent="0" algn="ctr">
              <a:buNone/>
            </a:pPr>
            <a:r>
              <a:rPr lang="nl-NL" sz="2000" i="1" dirty="0" smtClean="0"/>
              <a:t>(My </a:t>
            </a:r>
            <a:r>
              <a:rPr lang="nl-NL" sz="2000" i="1" dirty="0" err="1" smtClean="0"/>
              <a:t>Jesus</a:t>
            </a:r>
            <a:r>
              <a:rPr lang="nl-NL" sz="2000" i="1" dirty="0" smtClean="0"/>
              <a:t> </a:t>
            </a:r>
            <a:r>
              <a:rPr lang="nl-NL" sz="2000" i="1" dirty="0" err="1" smtClean="0"/>
              <a:t>lifts</a:t>
            </a:r>
            <a:r>
              <a:rPr lang="nl-NL" sz="2000" i="1" dirty="0" smtClean="0"/>
              <a:t> me up, He is </a:t>
            </a:r>
            <a:r>
              <a:rPr lang="nl-NL" sz="2000" i="1" dirty="0" err="1" smtClean="0"/>
              <a:t>good</a:t>
            </a:r>
            <a:r>
              <a:rPr lang="nl-NL" sz="2000" i="1" dirty="0" smtClean="0"/>
              <a:t> </a:t>
            </a:r>
            <a:r>
              <a:rPr lang="nl-NL" sz="2000" i="1" dirty="0" err="1" smtClean="0"/>
              <a:t>to</a:t>
            </a:r>
            <a:r>
              <a:rPr lang="nl-NL" sz="2000" i="1" dirty="0" smtClean="0"/>
              <a:t> me)</a:t>
            </a:r>
            <a:endParaRPr lang="nl-NL" sz="2000" i="1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3197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4000" dirty="0"/>
              <a:t>El me </a:t>
            </a:r>
            <a:r>
              <a:rPr lang="nl-NL" sz="4000" dirty="0" err="1"/>
              <a:t>levantará</a:t>
            </a:r>
            <a:endParaRPr lang="nl-NL" sz="4000" dirty="0"/>
          </a:p>
          <a:p>
            <a:pPr marL="0" indent="0" algn="ctr">
              <a:buNone/>
            </a:pPr>
            <a:r>
              <a:rPr lang="nl-NL" sz="4000" dirty="0"/>
              <a:t>El me </a:t>
            </a:r>
            <a:r>
              <a:rPr lang="nl-NL" sz="4000" dirty="0" err="1"/>
              <a:t>levantará</a:t>
            </a:r>
            <a:endParaRPr lang="nl-NL" sz="4000" dirty="0"/>
          </a:p>
          <a:p>
            <a:pPr marL="0" indent="0" algn="ctr">
              <a:buNone/>
            </a:pPr>
            <a:r>
              <a:rPr lang="nl-NL" sz="4000" dirty="0"/>
              <a:t>En </a:t>
            </a:r>
            <a:r>
              <a:rPr lang="nl-NL" sz="4000" dirty="0" err="1"/>
              <a:t>su</a:t>
            </a:r>
            <a:r>
              <a:rPr lang="nl-NL" sz="4000" dirty="0"/>
              <a:t> </a:t>
            </a:r>
            <a:r>
              <a:rPr lang="nl-NL" sz="4000" dirty="0" err="1"/>
              <a:t>mano</a:t>
            </a:r>
            <a:r>
              <a:rPr lang="nl-NL" sz="4000" dirty="0"/>
              <a:t> me </a:t>
            </a:r>
            <a:r>
              <a:rPr lang="nl-NL" sz="4000" dirty="0" err="1"/>
              <a:t>sostendrá</a:t>
            </a:r>
            <a:endParaRPr lang="nl-NL" sz="4000" dirty="0"/>
          </a:p>
          <a:p>
            <a:pPr marL="0" indent="0" algn="ctr">
              <a:buNone/>
            </a:pPr>
            <a:r>
              <a:rPr lang="nl-NL" sz="4000" dirty="0"/>
              <a:t>El me </a:t>
            </a:r>
            <a:r>
              <a:rPr lang="nl-NL" sz="4000" dirty="0" err="1" smtClean="0"/>
              <a:t>levantará</a:t>
            </a:r>
            <a:endParaRPr lang="nl-NL" sz="4000" dirty="0" smtClean="0"/>
          </a:p>
          <a:p>
            <a:pPr marL="0" indent="0" algn="ctr">
              <a:buNone/>
            </a:pPr>
            <a:endParaRPr lang="nl-NL" sz="4400" dirty="0"/>
          </a:p>
          <a:p>
            <a:pPr marL="0" indent="0" algn="ctr">
              <a:buNone/>
            </a:pPr>
            <a:r>
              <a:rPr lang="nl-NL" sz="2000" i="1" dirty="0" smtClean="0"/>
              <a:t>(The Lord </a:t>
            </a:r>
            <a:r>
              <a:rPr lang="nl-NL" sz="2000" i="1" dirty="0" err="1" smtClean="0"/>
              <a:t>lifts</a:t>
            </a:r>
            <a:r>
              <a:rPr lang="nl-NL" sz="2000" i="1" dirty="0" smtClean="0"/>
              <a:t> me up </a:t>
            </a:r>
            <a:r>
              <a:rPr lang="nl-NL" sz="2000" i="1" dirty="0" err="1" smtClean="0"/>
              <a:t>and</a:t>
            </a:r>
            <a:r>
              <a:rPr lang="nl-NL" sz="2000" i="1" dirty="0" smtClean="0"/>
              <a:t> </a:t>
            </a:r>
            <a:r>
              <a:rPr lang="nl-NL" sz="2000" i="1" dirty="0" err="1" smtClean="0"/>
              <a:t>hold</a:t>
            </a:r>
            <a:r>
              <a:rPr lang="nl-NL" sz="2000" i="1" dirty="0" smtClean="0"/>
              <a:t> me in His arms)</a:t>
            </a:r>
            <a:endParaRPr lang="nl-NL" sz="2000" i="1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7318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/>
              <a:t>El me </a:t>
            </a:r>
            <a:r>
              <a:rPr lang="nl-NL" sz="4000" dirty="0" err="1"/>
              <a:t>levantará</a:t>
            </a:r>
            <a:endParaRPr lang="nl-NL" sz="4000" dirty="0"/>
          </a:p>
          <a:p>
            <a:pPr marL="0" indent="0" algn="ctr">
              <a:buNone/>
            </a:pPr>
            <a:r>
              <a:rPr lang="nl-NL" sz="4000" dirty="0"/>
              <a:t>El me </a:t>
            </a:r>
            <a:r>
              <a:rPr lang="nl-NL" sz="4000" dirty="0" err="1"/>
              <a:t>levantará</a:t>
            </a:r>
            <a:endParaRPr lang="nl-NL" sz="4000" dirty="0"/>
          </a:p>
          <a:p>
            <a:pPr marL="0" indent="0" algn="ctr">
              <a:buNone/>
            </a:pPr>
            <a:r>
              <a:rPr lang="nl-NL" sz="4000" dirty="0"/>
              <a:t>En </a:t>
            </a:r>
            <a:r>
              <a:rPr lang="nl-NL" sz="4000" dirty="0" err="1"/>
              <a:t>su</a:t>
            </a:r>
            <a:r>
              <a:rPr lang="nl-NL" sz="4000" dirty="0"/>
              <a:t> </a:t>
            </a:r>
            <a:r>
              <a:rPr lang="nl-NL" sz="4000" dirty="0" err="1"/>
              <a:t>mano</a:t>
            </a:r>
            <a:r>
              <a:rPr lang="nl-NL" sz="4000" dirty="0"/>
              <a:t> me </a:t>
            </a:r>
            <a:r>
              <a:rPr lang="nl-NL" sz="4000" dirty="0" err="1"/>
              <a:t>sostendrá</a:t>
            </a:r>
            <a:endParaRPr lang="nl-NL" sz="4000" dirty="0"/>
          </a:p>
          <a:p>
            <a:pPr marL="0" indent="0" algn="ctr">
              <a:buNone/>
            </a:pPr>
            <a:r>
              <a:rPr lang="nl-NL" sz="4000" dirty="0" err="1"/>
              <a:t>Asi</a:t>
            </a:r>
            <a:r>
              <a:rPr lang="nl-NL" sz="4000" dirty="0"/>
              <a:t> es el </a:t>
            </a:r>
            <a:r>
              <a:rPr lang="nl-NL" sz="4000" dirty="0" smtClean="0"/>
              <a:t>Señor</a:t>
            </a:r>
          </a:p>
          <a:p>
            <a:pPr marL="0" indent="0" algn="ctr">
              <a:buNone/>
            </a:pPr>
            <a:endParaRPr lang="nl-NL" sz="4400" dirty="0"/>
          </a:p>
          <a:p>
            <a:pPr marL="0" indent="0" algn="ctr">
              <a:buNone/>
            </a:pPr>
            <a:r>
              <a:rPr lang="nl-NL" sz="2000" i="1" dirty="0"/>
              <a:t>(The Lord </a:t>
            </a:r>
            <a:r>
              <a:rPr lang="nl-NL" sz="2000" i="1" dirty="0" err="1"/>
              <a:t>lifts</a:t>
            </a:r>
            <a:r>
              <a:rPr lang="nl-NL" sz="2000" i="1" dirty="0"/>
              <a:t> me up </a:t>
            </a:r>
            <a:r>
              <a:rPr lang="nl-NL" sz="2000" i="1" dirty="0" err="1"/>
              <a:t>and</a:t>
            </a:r>
            <a:r>
              <a:rPr lang="nl-NL" sz="2000" i="1" dirty="0"/>
              <a:t> </a:t>
            </a:r>
            <a:r>
              <a:rPr lang="nl-NL" sz="2000" i="1" dirty="0" err="1" smtClean="0"/>
              <a:t>holds</a:t>
            </a:r>
            <a:r>
              <a:rPr lang="nl-NL" sz="2000" i="1" dirty="0" smtClean="0"/>
              <a:t> </a:t>
            </a:r>
            <a:r>
              <a:rPr lang="nl-NL" sz="2000" i="1" dirty="0"/>
              <a:t>me in His </a:t>
            </a:r>
            <a:r>
              <a:rPr lang="nl-NL" sz="2000" i="1" dirty="0" smtClean="0"/>
              <a:t>arms. </a:t>
            </a:r>
          </a:p>
          <a:p>
            <a:pPr marL="0" indent="0" algn="ctr">
              <a:buNone/>
            </a:pPr>
            <a:r>
              <a:rPr lang="nl-NL" sz="2000" i="1" dirty="0" smtClean="0"/>
              <a:t>He is </a:t>
            </a:r>
            <a:r>
              <a:rPr lang="nl-NL" sz="2000" i="1" dirty="0" err="1" smtClean="0"/>
              <a:t>good</a:t>
            </a:r>
            <a:r>
              <a:rPr lang="nl-NL" sz="2000" i="1" dirty="0" smtClean="0"/>
              <a:t> </a:t>
            </a:r>
            <a:r>
              <a:rPr lang="nl-NL" sz="2000" i="1" dirty="0" err="1" smtClean="0"/>
              <a:t>to</a:t>
            </a:r>
            <a:r>
              <a:rPr lang="nl-NL" sz="2000" i="1" dirty="0" smtClean="0"/>
              <a:t> me)</a:t>
            </a:r>
            <a:endParaRPr lang="nl-NL" sz="2000" i="1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08376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/>
              <a:t>Me </a:t>
            </a:r>
            <a:r>
              <a:rPr lang="nl-NL" sz="4000" dirty="0" err="1"/>
              <a:t>fortalecerá</a:t>
            </a:r>
            <a:endParaRPr lang="nl-NL" sz="4000" dirty="0"/>
          </a:p>
          <a:p>
            <a:pPr marL="0" indent="0" algn="ctr">
              <a:buNone/>
            </a:pPr>
            <a:r>
              <a:rPr lang="nl-NL" sz="4000" dirty="0"/>
              <a:t>Me </a:t>
            </a:r>
            <a:r>
              <a:rPr lang="nl-NL" sz="4000" dirty="0" err="1"/>
              <a:t>fortalecerá</a:t>
            </a:r>
            <a:endParaRPr lang="nl-NL" sz="4000" dirty="0"/>
          </a:p>
          <a:p>
            <a:pPr marL="0" indent="0" algn="ctr">
              <a:buNone/>
            </a:pPr>
            <a:r>
              <a:rPr lang="nl-NL" sz="4000" dirty="0"/>
              <a:t>Me </a:t>
            </a:r>
            <a:r>
              <a:rPr lang="nl-NL" sz="4000" dirty="0" err="1"/>
              <a:t>fortalecerá</a:t>
            </a:r>
            <a:endParaRPr lang="nl-NL" sz="4000" dirty="0"/>
          </a:p>
          <a:p>
            <a:pPr marL="0" indent="0" algn="ctr">
              <a:buNone/>
            </a:pPr>
            <a:r>
              <a:rPr lang="nl-NL" sz="4000" dirty="0" err="1"/>
              <a:t>Asi</a:t>
            </a:r>
            <a:r>
              <a:rPr lang="nl-NL" sz="4000" dirty="0"/>
              <a:t> es el </a:t>
            </a:r>
            <a:r>
              <a:rPr lang="nl-NL" sz="4000" dirty="0" smtClean="0"/>
              <a:t>Señor</a:t>
            </a:r>
          </a:p>
          <a:p>
            <a:pPr marL="0" indent="0" algn="ctr">
              <a:buNone/>
            </a:pPr>
            <a:endParaRPr lang="nl-NL" sz="4400" dirty="0"/>
          </a:p>
          <a:p>
            <a:pPr marL="0" indent="0" algn="ctr">
              <a:buNone/>
            </a:pPr>
            <a:r>
              <a:rPr lang="nl-NL" sz="2000" i="1" dirty="0" smtClean="0"/>
              <a:t>(He </a:t>
            </a:r>
            <a:r>
              <a:rPr lang="nl-NL" sz="2000" i="1" dirty="0" err="1" smtClean="0"/>
              <a:t>gives</a:t>
            </a:r>
            <a:r>
              <a:rPr lang="nl-NL" sz="2000" i="1" dirty="0" smtClean="0"/>
              <a:t> me power, He is </a:t>
            </a:r>
            <a:r>
              <a:rPr lang="nl-NL" sz="2000" i="1" dirty="0" err="1" smtClean="0"/>
              <a:t>good</a:t>
            </a:r>
            <a:r>
              <a:rPr lang="nl-NL" sz="2000" i="1" dirty="0" smtClean="0"/>
              <a:t> </a:t>
            </a:r>
            <a:r>
              <a:rPr lang="nl-NL" sz="2000" i="1" dirty="0" err="1" smtClean="0"/>
              <a:t>to</a:t>
            </a:r>
            <a:r>
              <a:rPr lang="nl-NL" sz="2000" i="1" dirty="0" smtClean="0"/>
              <a:t> me)</a:t>
            </a:r>
            <a:endParaRPr lang="nl-NL" sz="2000" i="1" dirty="0"/>
          </a:p>
          <a:p>
            <a:pPr marL="0" indent="0" algn="ctr">
              <a:buNone/>
            </a:pP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2298464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4000" dirty="0"/>
              <a:t>Me </a:t>
            </a:r>
            <a:r>
              <a:rPr lang="nl-NL" sz="4000" dirty="0" err="1"/>
              <a:t>fortalecerá</a:t>
            </a:r>
            <a:endParaRPr lang="nl-NL" sz="4000" dirty="0"/>
          </a:p>
          <a:p>
            <a:pPr marL="0" indent="0" algn="ctr">
              <a:buNone/>
            </a:pPr>
            <a:r>
              <a:rPr lang="nl-NL" sz="4000" dirty="0"/>
              <a:t>Me </a:t>
            </a:r>
            <a:r>
              <a:rPr lang="nl-NL" sz="4000" dirty="0" err="1"/>
              <a:t>fortalecerá</a:t>
            </a:r>
            <a:endParaRPr lang="nl-NL" sz="4000" dirty="0"/>
          </a:p>
          <a:p>
            <a:pPr marL="0" indent="0" algn="ctr">
              <a:buNone/>
            </a:pPr>
            <a:r>
              <a:rPr lang="nl-NL" sz="4000" dirty="0"/>
              <a:t>En </a:t>
            </a:r>
            <a:r>
              <a:rPr lang="nl-NL" sz="4000" dirty="0" err="1"/>
              <a:t>su</a:t>
            </a:r>
            <a:r>
              <a:rPr lang="nl-NL" sz="4000" dirty="0"/>
              <a:t> </a:t>
            </a:r>
            <a:r>
              <a:rPr lang="nl-NL" sz="4000" dirty="0" err="1"/>
              <a:t>mano</a:t>
            </a:r>
            <a:r>
              <a:rPr lang="nl-NL" sz="4000" dirty="0"/>
              <a:t> me </a:t>
            </a:r>
            <a:r>
              <a:rPr lang="nl-NL" sz="4000" dirty="0" err="1"/>
              <a:t>sostendrá</a:t>
            </a:r>
            <a:endParaRPr lang="nl-NL" sz="4000" dirty="0"/>
          </a:p>
          <a:p>
            <a:pPr marL="0" indent="0" algn="ctr">
              <a:buNone/>
            </a:pPr>
            <a:r>
              <a:rPr lang="nl-NL" sz="4000" dirty="0"/>
              <a:t>Me </a:t>
            </a:r>
            <a:r>
              <a:rPr lang="nl-NL" sz="4000" dirty="0" err="1" smtClean="0"/>
              <a:t>fortalecerá</a:t>
            </a:r>
            <a:endParaRPr lang="nl-NL" sz="4000" dirty="0" smtClean="0"/>
          </a:p>
          <a:p>
            <a:pPr marL="0" indent="0" algn="ctr">
              <a:buNone/>
            </a:pPr>
            <a:endParaRPr lang="nl-NL" sz="4400" dirty="0"/>
          </a:p>
          <a:p>
            <a:pPr marL="0" indent="0" algn="ctr">
              <a:buNone/>
            </a:pPr>
            <a:r>
              <a:rPr lang="nl-NL" sz="2000" i="1" dirty="0"/>
              <a:t>(He </a:t>
            </a:r>
            <a:r>
              <a:rPr lang="nl-NL" sz="2000" i="1" dirty="0" err="1"/>
              <a:t>gives</a:t>
            </a:r>
            <a:r>
              <a:rPr lang="nl-NL" sz="2000" i="1" dirty="0"/>
              <a:t> me </a:t>
            </a:r>
            <a:r>
              <a:rPr lang="nl-NL" sz="2000" i="1" dirty="0" smtClean="0"/>
              <a:t>power </a:t>
            </a:r>
            <a:r>
              <a:rPr lang="nl-NL" sz="2000" i="1" dirty="0" err="1" smtClean="0"/>
              <a:t>and</a:t>
            </a:r>
            <a:r>
              <a:rPr lang="nl-NL" sz="2000" i="1" dirty="0" smtClean="0"/>
              <a:t> </a:t>
            </a:r>
            <a:r>
              <a:rPr lang="nl-NL" sz="2000" i="1" dirty="0" err="1" smtClean="0"/>
              <a:t>holds</a:t>
            </a:r>
            <a:r>
              <a:rPr lang="nl-NL" sz="2000" i="1" dirty="0" smtClean="0"/>
              <a:t> me in His arms)</a:t>
            </a:r>
            <a:endParaRPr lang="nl-NL" sz="2000" i="1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04060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/>
              <a:t>Me </a:t>
            </a:r>
            <a:r>
              <a:rPr lang="nl-NL" sz="4000" dirty="0" err="1"/>
              <a:t>fortalecerá</a:t>
            </a:r>
            <a:endParaRPr lang="nl-NL" sz="4000" dirty="0"/>
          </a:p>
          <a:p>
            <a:pPr marL="0" indent="0" algn="ctr">
              <a:buNone/>
            </a:pPr>
            <a:r>
              <a:rPr lang="nl-NL" sz="4000" dirty="0"/>
              <a:t>Me </a:t>
            </a:r>
            <a:r>
              <a:rPr lang="nl-NL" sz="4000" dirty="0" err="1"/>
              <a:t>fortalecerá</a:t>
            </a:r>
            <a:endParaRPr lang="nl-NL" sz="4000" dirty="0"/>
          </a:p>
          <a:p>
            <a:pPr marL="0" indent="0" algn="ctr">
              <a:buNone/>
            </a:pPr>
            <a:r>
              <a:rPr lang="nl-NL" sz="4000" dirty="0"/>
              <a:t>En </a:t>
            </a:r>
            <a:r>
              <a:rPr lang="nl-NL" sz="4000" dirty="0" err="1"/>
              <a:t>su</a:t>
            </a:r>
            <a:r>
              <a:rPr lang="nl-NL" sz="4000" dirty="0"/>
              <a:t> </a:t>
            </a:r>
            <a:r>
              <a:rPr lang="nl-NL" sz="4000" dirty="0" err="1"/>
              <a:t>mano</a:t>
            </a:r>
            <a:r>
              <a:rPr lang="nl-NL" sz="4000" dirty="0"/>
              <a:t> me </a:t>
            </a:r>
            <a:r>
              <a:rPr lang="nl-NL" sz="4000" dirty="0" err="1"/>
              <a:t>sostendrá</a:t>
            </a:r>
            <a:endParaRPr lang="nl-NL" sz="4000" dirty="0"/>
          </a:p>
          <a:p>
            <a:pPr marL="0" indent="0" algn="ctr">
              <a:buNone/>
            </a:pPr>
            <a:r>
              <a:rPr lang="nl-NL" sz="4000" dirty="0" err="1"/>
              <a:t>Asi</a:t>
            </a:r>
            <a:r>
              <a:rPr lang="nl-NL" sz="4000" dirty="0"/>
              <a:t> es el </a:t>
            </a:r>
            <a:r>
              <a:rPr lang="nl-NL" sz="4000" dirty="0" smtClean="0"/>
              <a:t>Señor</a:t>
            </a:r>
          </a:p>
          <a:p>
            <a:pPr marL="0" indent="0" algn="ctr">
              <a:buNone/>
            </a:pPr>
            <a:endParaRPr lang="nl-NL" sz="4400" dirty="0"/>
          </a:p>
          <a:p>
            <a:pPr marL="0" indent="0" algn="ctr">
              <a:buNone/>
            </a:pPr>
            <a:r>
              <a:rPr lang="nl-NL" sz="2000" i="1" dirty="0"/>
              <a:t>(He </a:t>
            </a:r>
            <a:r>
              <a:rPr lang="nl-NL" sz="2000" i="1" dirty="0" err="1"/>
              <a:t>gives</a:t>
            </a:r>
            <a:r>
              <a:rPr lang="nl-NL" sz="2000" i="1" dirty="0"/>
              <a:t> me power </a:t>
            </a:r>
            <a:r>
              <a:rPr lang="nl-NL" sz="2000" i="1" dirty="0" err="1"/>
              <a:t>and</a:t>
            </a:r>
            <a:r>
              <a:rPr lang="nl-NL" sz="2000" i="1" dirty="0"/>
              <a:t> </a:t>
            </a:r>
            <a:r>
              <a:rPr lang="nl-NL" sz="2000" i="1" dirty="0" err="1"/>
              <a:t>holds</a:t>
            </a:r>
            <a:r>
              <a:rPr lang="nl-NL" sz="2000" i="1" dirty="0"/>
              <a:t> me in His </a:t>
            </a:r>
            <a:r>
              <a:rPr lang="nl-NL" sz="2000" i="1" dirty="0" smtClean="0"/>
              <a:t>arms.</a:t>
            </a:r>
          </a:p>
          <a:p>
            <a:pPr marL="0" indent="0" algn="ctr">
              <a:buNone/>
            </a:pPr>
            <a:r>
              <a:rPr lang="nl-NL" sz="2000" i="1" dirty="0" smtClean="0"/>
              <a:t>He is </a:t>
            </a:r>
            <a:r>
              <a:rPr lang="nl-NL" sz="2000" i="1" dirty="0" err="1" smtClean="0"/>
              <a:t>good</a:t>
            </a:r>
            <a:r>
              <a:rPr lang="nl-NL" sz="2000" i="1" dirty="0" smtClean="0"/>
              <a:t> </a:t>
            </a:r>
            <a:r>
              <a:rPr lang="nl-NL" sz="2000" i="1" dirty="0" err="1" smtClean="0"/>
              <a:t>to</a:t>
            </a:r>
            <a:r>
              <a:rPr lang="nl-NL" sz="2000" i="1" dirty="0" smtClean="0"/>
              <a:t> me)</a:t>
            </a:r>
            <a:endParaRPr lang="nl-NL" sz="2000" i="1" dirty="0"/>
          </a:p>
          <a:p>
            <a:pPr marL="0" indent="0" algn="ctr">
              <a:buNone/>
            </a:pPr>
            <a:endParaRPr lang="nl-NL" sz="2000" i="1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9670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/>
              <a:t>My </a:t>
            </a:r>
            <a:r>
              <a:rPr lang="nl-NL" sz="4000" dirty="0" err="1"/>
              <a:t>Jesus</a:t>
            </a:r>
            <a:r>
              <a:rPr lang="nl-NL" sz="4000" dirty="0"/>
              <a:t> </a:t>
            </a:r>
            <a:r>
              <a:rPr lang="nl-NL" sz="4000" dirty="0" err="1"/>
              <a:t>lifts</a:t>
            </a:r>
            <a:r>
              <a:rPr lang="nl-NL" sz="4000" dirty="0"/>
              <a:t> me up</a:t>
            </a:r>
          </a:p>
          <a:p>
            <a:pPr marL="0" indent="0" algn="ctr">
              <a:buNone/>
            </a:pPr>
            <a:r>
              <a:rPr lang="nl-NL" sz="4000" dirty="0"/>
              <a:t>My </a:t>
            </a:r>
            <a:r>
              <a:rPr lang="nl-NL" sz="4000" dirty="0" err="1"/>
              <a:t>Jesus</a:t>
            </a:r>
            <a:r>
              <a:rPr lang="nl-NL" sz="4000" dirty="0"/>
              <a:t> </a:t>
            </a:r>
            <a:r>
              <a:rPr lang="nl-NL" sz="4000" dirty="0" err="1"/>
              <a:t>lifts</a:t>
            </a:r>
            <a:r>
              <a:rPr lang="nl-NL" sz="4000" dirty="0"/>
              <a:t> me up</a:t>
            </a:r>
          </a:p>
          <a:p>
            <a:pPr marL="0" indent="0" algn="ctr">
              <a:buNone/>
            </a:pPr>
            <a:r>
              <a:rPr lang="nl-NL" sz="4000" dirty="0"/>
              <a:t>My </a:t>
            </a:r>
            <a:r>
              <a:rPr lang="nl-NL" sz="4000" dirty="0" err="1"/>
              <a:t>Jesus</a:t>
            </a:r>
            <a:r>
              <a:rPr lang="nl-NL" sz="4000" dirty="0"/>
              <a:t> </a:t>
            </a:r>
            <a:r>
              <a:rPr lang="nl-NL" sz="4000" dirty="0" err="1"/>
              <a:t>lifts</a:t>
            </a:r>
            <a:r>
              <a:rPr lang="nl-NL" sz="4000" dirty="0"/>
              <a:t> me up</a:t>
            </a:r>
          </a:p>
          <a:p>
            <a:pPr marL="0" indent="0" algn="ctr">
              <a:buNone/>
            </a:pPr>
            <a:r>
              <a:rPr lang="nl-NL" sz="4000" dirty="0"/>
              <a:t>He is </a:t>
            </a:r>
            <a:r>
              <a:rPr lang="nl-NL" sz="4000" dirty="0" err="1"/>
              <a:t>so</a:t>
            </a:r>
            <a:r>
              <a:rPr lang="nl-NL" sz="4000" dirty="0"/>
              <a:t> </a:t>
            </a:r>
            <a:r>
              <a:rPr lang="nl-NL" sz="4000" dirty="0" err="1"/>
              <a:t>good</a:t>
            </a:r>
            <a:r>
              <a:rPr lang="nl-NL" sz="4000" dirty="0"/>
              <a:t> </a:t>
            </a:r>
            <a:r>
              <a:rPr lang="nl-NL" sz="4000" dirty="0" err="1"/>
              <a:t>to</a:t>
            </a:r>
            <a:r>
              <a:rPr lang="nl-NL" sz="4000" dirty="0"/>
              <a:t> me</a:t>
            </a:r>
          </a:p>
          <a:p>
            <a:pPr marL="0" indent="0" algn="ctr">
              <a:buNone/>
            </a:pP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3594860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/>
              <a:t>The Lord, He </a:t>
            </a:r>
            <a:r>
              <a:rPr lang="nl-NL" sz="4000" dirty="0" err="1"/>
              <a:t>lifts</a:t>
            </a:r>
            <a:r>
              <a:rPr lang="nl-NL" sz="4000" dirty="0"/>
              <a:t> me up</a:t>
            </a:r>
          </a:p>
          <a:p>
            <a:pPr marL="0" indent="0" algn="ctr">
              <a:buNone/>
            </a:pPr>
            <a:r>
              <a:rPr lang="nl-NL" sz="4000" dirty="0"/>
              <a:t>The Lord, He </a:t>
            </a:r>
            <a:r>
              <a:rPr lang="nl-NL" sz="4000" dirty="0" err="1"/>
              <a:t>lifts</a:t>
            </a:r>
            <a:r>
              <a:rPr lang="nl-NL" sz="4000" dirty="0"/>
              <a:t> me up</a:t>
            </a:r>
          </a:p>
          <a:p>
            <a:pPr marL="0" indent="0" algn="ctr">
              <a:buNone/>
            </a:pPr>
            <a:r>
              <a:rPr lang="nl-NL" sz="4000" dirty="0"/>
              <a:t>In his arms He is holding me</a:t>
            </a:r>
          </a:p>
          <a:p>
            <a:pPr marL="0" indent="0" algn="ctr">
              <a:buNone/>
            </a:pPr>
            <a:r>
              <a:rPr lang="nl-NL" sz="4000" dirty="0"/>
              <a:t>The Lord, He </a:t>
            </a:r>
            <a:r>
              <a:rPr lang="nl-NL" sz="4000" dirty="0" err="1"/>
              <a:t>lifts</a:t>
            </a:r>
            <a:r>
              <a:rPr lang="nl-NL" sz="4000" dirty="0"/>
              <a:t> me up</a:t>
            </a:r>
          </a:p>
          <a:p>
            <a:pPr marL="0" indent="0" algn="ctr">
              <a:buNone/>
            </a:pP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06261514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459</Words>
  <Application>Microsoft Office PowerPoint</Application>
  <PresentationFormat>Aangepast</PresentationFormat>
  <Paragraphs>91</Paragraphs>
  <Slides>19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0" baseType="lpstr">
      <vt:lpstr>Kantoorthema</vt:lpstr>
      <vt:lpstr>El me Levantará / My Jesus lifts me up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me Levantara</dc:title>
  <dc:creator>K VV</dc:creator>
  <cp:lastModifiedBy>Gebruiker</cp:lastModifiedBy>
  <cp:revision>10</cp:revision>
  <dcterms:created xsi:type="dcterms:W3CDTF">2016-06-17T09:43:51Z</dcterms:created>
  <dcterms:modified xsi:type="dcterms:W3CDTF">2016-07-13T10:25:42Z</dcterms:modified>
</cp:coreProperties>
</file>