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01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09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98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18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6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53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06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1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82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87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C198-D3C8-48EE-BF5D-5E2ED9687064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667F3-9CF3-4161-8627-9DBC1D5EF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45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44905" y="2929128"/>
            <a:ext cx="9838063" cy="1324623"/>
          </a:xfrm>
        </p:spPr>
        <p:txBody>
          <a:bodyPr>
            <a:noAutofit/>
          </a:bodyPr>
          <a:lstStyle/>
          <a:p>
            <a:r>
              <a:rPr lang="en-US" sz="4400" b="1" dirty="0" err="1">
                <a:latin typeface="+mn-lt"/>
              </a:rPr>
              <a:t>Nadie</a:t>
            </a:r>
            <a:r>
              <a:rPr lang="en-US" sz="4400" b="1" dirty="0">
                <a:latin typeface="+mn-lt"/>
              </a:rPr>
              <a:t> mas que </a:t>
            </a:r>
            <a:r>
              <a:rPr lang="en-US" sz="4400" b="1" dirty="0" err="1" smtClean="0">
                <a:latin typeface="+mn-lt"/>
              </a:rPr>
              <a:t>Tu</a:t>
            </a:r>
            <a:r>
              <a:rPr lang="en-US" sz="4400" b="1" dirty="0" smtClean="0">
                <a:latin typeface="+mn-lt"/>
              </a:rPr>
              <a:t> / </a:t>
            </a:r>
            <a:r>
              <a:rPr lang="en-US" sz="4400" b="1" dirty="0">
                <a:latin typeface="+mn-lt"/>
              </a:rPr>
              <a:t>No one else but </a:t>
            </a:r>
            <a:r>
              <a:rPr lang="en-US" sz="4400" b="1" dirty="0" smtClean="0">
                <a:latin typeface="+mn-lt"/>
              </a:rPr>
              <a:t>you </a:t>
            </a:r>
            <a:endParaRPr lang="nl-NL" sz="44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584258"/>
            <a:ext cx="9144000" cy="165576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Author tekst </a:t>
            </a:r>
            <a:r>
              <a:rPr lang="nl-NL" sz="2000" dirty="0" smtClean="0"/>
              <a:t>and </a:t>
            </a:r>
            <a:r>
              <a:rPr lang="nl-NL" sz="2000" dirty="0" smtClean="0"/>
              <a:t>music: Dan Adler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49" y="980502"/>
            <a:ext cx="10056301" cy="170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532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Holy </a:t>
            </a:r>
            <a:r>
              <a:rPr lang="en-GB" sz="4000" dirty="0" err="1"/>
              <a:t>holy</a:t>
            </a:r>
            <a:r>
              <a:rPr lang="en-GB" sz="4000" dirty="0"/>
              <a:t> </a:t>
            </a:r>
            <a:r>
              <a:rPr lang="en-GB" sz="4000" dirty="0" err="1"/>
              <a:t>holy</a:t>
            </a:r>
            <a:r>
              <a:rPr lang="en-GB" sz="4000" dirty="0"/>
              <a:t> </a:t>
            </a:r>
            <a:r>
              <a:rPr lang="en-GB" sz="4000" dirty="0" err="1"/>
              <a:t>holy</a:t>
            </a:r>
            <a:r>
              <a:rPr lang="en-GB" sz="4000" dirty="0"/>
              <a:t> </a:t>
            </a: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Holy </a:t>
            </a:r>
            <a:r>
              <a:rPr lang="en-GB" sz="4000" dirty="0" err="1" smtClean="0"/>
              <a:t>holy</a:t>
            </a:r>
            <a:r>
              <a:rPr lang="en-GB" sz="4000" dirty="0" smtClean="0"/>
              <a:t> </a:t>
            </a:r>
            <a:r>
              <a:rPr lang="en-GB" sz="4000" dirty="0" err="1" smtClean="0"/>
              <a:t>holy</a:t>
            </a:r>
            <a:r>
              <a:rPr lang="en-GB" sz="4000" dirty="0" smtClean="0"/>
              <a:t> </a:t>
            </a:r>
            <a:r>
              <a:rPr lang="en-GB" sz="4000" dirty="0" err="1" smtClean="0"/>
              <a:t>holy</a:t>
            </a:r>
            <a:r>
              <a:rPr lang="en-GB" sz="4000" dirty="0" smtClean="0"/>
              <a:t> </a:t>
            </a:r>
            <a:endParaRPr lang="nl-NL" sz="4000" dirty="0" smtClean="0"/>
          </a:p>
          <a:p>
            <a:pPr marL="0" indent="0">
              <a:buNone/>
            </a:pPr>
            <a:r>
              <a:rPr lang="en-GB" sz="4000" dirty="0" smtClean="0"/>
              <a:t>Holy </a:t>
            </a:r>
            <a:r>
              <a:rPr lang="en-GB" sz="4000" dirty="0" err="1" smtClean="0"/>
              <a:t>holy</a:t>
            </a:r>
            <a:r>
              <a:rPr lang="en-GB" sz="4000" dirty="0" smtClean="0"/>
              <a:t> </a:t>
            </a:r>
            <a:r>
              <a:rPr lang="en-GB" sz="4000" dirty="0" err="1" smtClean="0"/>
              <a:t>holy</a:t>
            </a:r>
            <a:r>
              <a:rPr lang="en-GB" sz="4000" dirty="0" smtClean="0"/>
              <a:t> </a:t>
            </a:r>
            <a:r>
              <a:rPr lang="en-GB" sz="4000" dirty="0" err="1" smtClean="0"/>
              <a:t>holy</a:t>
            </a:r>
            <a:r>
              <a:rPr lang="en-GB" sz="4000" dirty="0" smtClean="0"/>
              <a:t> 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No one else but you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7097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1680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We will have no gods before you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We will worship and adore you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We will live our lives just for you!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No one else but you!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78659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6426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err="1"/>
              <a:t>Quién</a:t>
            </a:r>
            <a:r>
              <a:rPr lang="fr-FR" sz="4000" dirty="0"/>
              <a:t> en este </a:t>
            </a:r>
            <a:r>
              <a:rPr lang="fr-FR" sz="4000" dirty="0" err="1"/>
              <a:t>mundo</a:t>
            </a:r>
            <a:r>
              <a:rPr lang="fr-FR" sz="4000" dirty="0"/>
              <a:t>, Cristo, es </a:t>
            </a:r>
            <a:r>
              <a:rPr lang="fr-FR" sz="4000" dirty="0" err="1"/>
              <a:t>como</a:t>
            </a:r>
            <a:r>
              <a:rPr lang="fr-FR" sz="4000" dirty="0"/>
              <a:t> Tu?</a:t>
            </a:r>
            <a:endParaRPr lang="nl-NL" sz="4000" dirty="0"/>
          </a:p>
          <a:p>
            <a:pPr marL="0" indent="0">
              <a:buNone/>
            </a:pPr>
            <a:r>
              <a:rPr lang="fr-FR" sz="4000" dirty="0"/>
              <a:t>Y </a:t>
            </a:r>
            <a:r>
              <a:rPr lang="fr-FR" sz="4000" dirty="0" err="1"/>
              <a:t>quién</a:t>
            </a:r>
            <a:r>
              <a:rPr lang="fr-FR" sz="4000" dirty="0"/>
              <a:t> es </a:t>
            </a:r>
            <a:r>
              <a:rPr lang="fr-FR" sz="4000" dirty="0" err="1"/>
              <a:t>como</a:t>
            </a:r>
            <a:r>
              <a:rPr lang="fr-FR" sz="4000" dirty="0"/>
              <a:t> Tu en </a:t>
            </a:r>
            <a:r>
              <a:rPr lang="fr-FR" sz="4000" dirty="0" err="1"/>
              <a:t>lo</a:t>
            </a:r>
            <a:r>
              <a:rPr lang="fr-FR" sz="4000" dirty="0"/>
              <a:t> alto? </a:t>
            </a:r>
            <a:endParaRPr lang="nl-NL" sz="4000" dirty="0"/>
          </a:p>
          <a:p>
            <a:pPr marL="0" indent="0">
              <a:buNone/>
            </a:pPr>
            <a:r>
              <a:rPr lang="fr-FR" sz="4000" dirty="0" err="1"/>
              <a:t>Quién</a:t>
            </a:r>
            <a:r>
              <a:rPr lang="fr-FR" sz="4000" dirty="0"/>
              <a:t> se </a:t>
            </a:r>
            <a:r>
              <a:rPr lang="fr-FR" sz="4000" dirty="0" err="1"/>
              <a:t>escondera</a:t>
            </a:r>
            <a:r>
              <a:rPr lang="fr-FR" sz="4000" dirty="0"/>
              <a:t> de Tu </a:t>
            </a:r>
            <a:r>
              <a:rPr lang="fr-FR" sz="4000" dirty="0" err="1"/>
              <a:t>presencia</a:t>
            </a:r>
            <a:endParaRPr lang="nl-NL" sz="4000" dirty="0"/>
          </a:p>
          <a:p>
            <a:pPr marL="0" indent="0">
              <a:buNone/>
            </a:pPr>
            <a:r>
              <a:rPr lang="fr-FR" sz="4000" dirty="0"/>
              <a:t>Y que nos </a:t>
            </a:r>
            <a:r>
              <a:rPr lang="fr-FR" sz="4000" dirty="0" err="1"/>
              <a:t>separa</a:t>
            </a:r>
            <a:r>
              <a:rPr lang="fr-FR" sz="4000" dirty="0"/>
              <a:t> de Tu </a:t>
            </a:r>
            <a:r>
              <a:rPr lang="fr-FR" sz="4000" dirty="0" err="1"/>
              <a:t>amor</a:t>
            </a:r>
            <a:r>
              <a:rPr lang="fr-FR" sz="4000" dirty="0"/>
              <a:t>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57159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193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Quién</a:t>
            </a:r>
            <a:r>
              <a:rPr lang="en-US" sz="4000" dirty="0"/>
              <a:t> no </a:t>
            </a:r>
            <a:r>
              <a:rPr lang="en-US" sz="4000" dirty="0" err="1"/>
              <a:t>tieno</a:t>
            </a:r>
            <a:r>
              <a:rPr lang="en-US" sz="4000" dirty="0"/>
              <a:t> </a:t>
            </a:r>
            <a:r>
              <a:rPr lang="en-US" sz="4000" dirty="0" err="1"/>
              <a:t>principo</a:t>
            </a:r>
            <a:r>
              <a:rPr lang="en-US" sz="4000" dirty="0"/>
              <a:t> </a:t>
            </a:r>
            <a:r>
              <a:rPr lang="en-US" sz="4000" dirty="0" err="1"/>
              <a:t>ni</a:t>
            </a:r>
            <a:r>
              <a:rPr lang="en-US" sz="4000" dirty="0"/>
              <a:t> final?</a:t>
            </a:r>
            <a:endParaRPr lang="nl-NL" sz="4000" dirty="0"/>
          </a:p>
          <a:p>
            <a:pPr marL="0" indent="0">
              <a:buNone/>
            </a:pPr>
            <a:r>
              <a:rPr lang="fr-FR" sz="4000" dirty="0" err="1"/>
              <a:t>Quién</a:t>
            </a:r>
            <a:r>
              <a:rPr lang="fr-FR" sz="4000" dirty="0"/>
              <a:t> es solo </a:t>
            </a:r>
            <a:r>
              <a:rPr lang="fr-FR" sz="4000" dirty="0" err="1"/>
              <a:t>uno</a:t>
            </a:r>
            <a:r>
              <a:rPr lang="fr-FR" sz="4000" dirty="0"/>
              <a:t> </a:t>
            </a:r>
            <a:r>
              <a:rPr lang="fr-FR" sz="4000" dirty="0" err="1"/>
              <a:t>pero</a:t>
            </a:r>
            <a:r>
              <a:rPr lang="fr-FR" sz="4000" dirty="0"/>
              <a:t> </a:t>
            </a:r>
            <a:r>
              <a:rPr lang="fr-FR" sz="4000" dirty="0" err="1"/>
              <a:t>tres</a:t>
            </a:r>
            <a:r>
              <a:rPr lang="fr-FR" sz="4000" dirty="0"/>
              <a:t>?</a:t>
            </a:r>
            <a:endParaRPr lang="nl-NL" sz="4000" dirty="0"/>
          </a:p>
          <a:p>
            <a:pPr marL="0" indent="0">
              <a:buNone/>
            </a:pPr>
            <a:r>
              <a:rPr lang="fr-FR" sz="4000" dirty="0" err="1"/>
              <a:t>Dónde</a:t>
            </a:r>
            <a:r>
              <a:rPr lang="fr-FR" sz="4000" dirty="0"/>
              <a:t> se </a:t>
            </a:r>
            <a:r>
              <a:rPr lang="fr-FR" sz="4000" dirty="0" err="1"/>
              <a:t>encuentra</a:t>
            </a:r>
            <a:r>
              <a:rPr lang="fr-FR" sz="4000" dirty="0"/>
              <a:t> </a:t>
            </a:r>
            <a:r>
              <a:rPr lang="fr-FR" sz="4000" dirty="0" err="1"/>
              <a:t>tal</a:t>
            </a:r>
            <a:r>
              <a:rPr lang="fr-FR" sz="4000" dirty="0"/>
              <a:t> </a:t>
            </a:r>
            <a:r>
              <a:rPr lang="fr-FR" sz="4000" dirty="0" err="1"/>
              <a:t>amor</a:t>
            </a:r>
            <a:endParaRPr lang="nl-NL" sz="4000" dirty="0"/>
          </a:p>
          <a:p>
            <a:pPr marL="0" indent="0">
              <a:buNone/>
            </a:pPr>
            <a:r>
              <a:rPr lang="fr-FR" sz="4000" dirty="0"/>
              <a:t>A dar Tu </a:t>
            </a:r>
            <a:r>
              <a:rPr lang="fr-FR" sz="4000" dirty="0" err="1"/>
              <a:t>unico</a:t>
            </a:r>
            <a:r>
              <a:rPr lang="fr-FR" sz="4000" dirty="0"/>
              <a:t> </a:t>
            </a:r>
            <a:r>
              <a:rPr lang="fr-FR" sz="4000" dirty="0" err="1"/>
              <a:t>hijo</a:t>
            </a:r>
            <a:r>
              <a:rPr lang="fr-FR" sz="4000" dirty="0"/>
              <a:t> </a:t>
            </a:r>
            <a:r>
              <a:rPr lang="fr-FR" sz="4000" dirty="0" err="1"/>
              <a:t>por</a:t>
            </a:r>
            <a:r>
              <a:rPr lang="fr-FR" sz="4000" dirty="0"/>
              <a:t> mi?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28056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1680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No </a:t>
            </a:r>
            <a:r>
              <a:rPr lang="fr-FR" sz="4000" dirty="0" err="1"/>
              <a:t>hay</a:t>
            </a:r>
            <a:r>
              <a:rPr lang="fr-FR" sz="4000" dirty="0"/>
              <a:t> </a:t>
            </a:r>
            <a:r>
              <a:rPr lang="fr-FR" sz="4000" dirty="0" err="1"/>
              <a:t>nadie</a:t>
            </a:r>
            <a:r>
              <a:rPr lang="fr-FR" sz="4000" dirty="0"/>
              <a:t>- </a:t>
            </a:r>
            <a:r>
              <a:rPr lang="fr-FR" sz="4000" dirty="0" err="1"/>
              <a:t>maravilloso</a:t>
            </a:r>
            <a:endParaRPr lang="nl-NL" sz="4000" dirty="0"/>
          </a:p>
          <a:p>
            <a:pPr marL="0" indent="0">
              <a:buNone/>
            </a:pPr>
            <a:r>
              <a:rPr lang="fr-FR" sz="4000" dirty="0"/>
              <a:t>Solo Tu Y </a:t>
            </a:r>
            <a:r>
              <a:rPr lang="fr-FR" sz="4000" dirty="0" err="1"/>
              <a:t>nadie</a:t>
            </a:r>
            <a:r>
              <a:rPr lang="fr-FR" sz="4000" dirty="0"/>
              <a:t> mas</a:t>
            </a:r>
            <a:endParaRPr lang="nl-NL" sz="4000" dirty="0"/>
          </a:p>
          <a:p>
            <a:pPr marL="0" indent="0">
              <a:buNone/>
            </a:pPr>
            <a:r>
              <a:rPr lang="fr-FR" sz="4000" dirty="0"/>
              <a:t>Solo Tu </a:t>
            </a:r>
            <a:r>
              <a:rPr lang="fr-FR" sz="4000" dirty="0" err="1"/>
              <a:t>alabamos</a:t>
            </a:r>
            <a:endParaRPr lang="nl-NL" sz="4000" dirty="0"/>
          </a:p>
          <a:p>
            <a:pPr marL="0" indent="0">
              <a:buNone/>
            </a:pPr>
            <a:r>
              <a:rPr lang="en-US" sz="4000" dirty="0" err="1"/>
              <a:t>Adoramas</a:t>
            </a:r>
            <a:r>
              <a:rPr lang="en-US" sz="4000" dirty="0"/>
              <a:t> a Tus pies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61217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939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Santo </a:t>
            </a:r>
            <a:r>
              <a:rPr lang="en-US" sz="4000" dirty="0" err="1"/>
              <a:t>Santo</a:t>
            </a:r>
            <a:r>
              <a:rPr lang="en-US" sz="4000" dirty="0"/>
              <a:t> </a:t>
            </a:r>
            <a:r>
              <a:rPr lang="en-US" sz="4000" dirty="0" err="1"/>
              <a:t>Santo</a:t>
            </a:r>
            <a:r>
              <a:rPr lang="en-US" sz="4000" dirty="0"/>
              <a:t> </a:t>
            </a:r>
            <a:r>
              <a:rPr lang="en-US" sz="4000" dirty="0" err="1"/>
              <a:t>Santo</a:t>
            </a:r>
            <a:r>
              <a:rPr lang="en-US" sz="4000" dirty="0"/>
              <a:t>  </a:t>
            </a:r>
            <a:r>
              <a:rPr lang="en-US" sz="4000" dirty="0" smtClean="0"/>
              <a:t> 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Santo </a:t>
            </a:r>
            <a:r>
              <a:rPr lang="en-US" sz="4000" dirty="0" err="1" smtClean="0"/>
              <a:t>Santo</a:t>
            </a:r>
            <a:r>
              <a:rPr lang="en-US" sz="4000" dirty="0" smtClean="0"/>
              <a:t> </a:t>
            </a:r>
            <a:r>
              <a:rPr lang="en-US" sz="4000" dirty="0" err="1" smtClean="0"/>
              <a:t>Santo</a:t>
            </a:r>
            <a:r>
              <a:rPr lang="en-US" sz="4000" dirty="0" smtClean="0"/>
              <a:t> </a:t>
            </a:r>
            <a:r>
              <a:rPr lang="en-US" sz="4000" dirty="0" err="1" smtClean="0"/>
              <a:t>Santo</a:t>
            </a:r>
            <a:r>
              <a:rPr lang="en-US" sz="4000" dirty="0" smtClean="0"/>
              <a:t>   </a:t>
            </a:r>
            <a:endParaRPr lang="nl-NL" sz="4000" dirty="0" smtClean="0"/>
          </a:p>
          <a:p>
            <a:pPr marL="0" indent="0">
              <a:buNone/>
            </a:pPr>
            <a:r>
              <a:rPr lang="en-US" sz="4000" dirty="0" smtClean="0"/>
              <a:t>Santo </a:t>
            </a:r>
            <a:r>
              <a:rPr lang="en-US" sz="4000" dirty="0" err="1" smtClean="0"/>
              <a:t>Santo</a:t>
            </a:r>
            <a:r>
              <a:rPr lang="en-US" sz="4000" dirty="0" smtClean="0"/>
              <a:t> </a:t>
            </a:r>
            <a:r>
              <a:rPr lang="en-US" sz="4000" dirty="0" err="1" smtClean="0"/>
              <a:t>Santo</a:t>
            </a:r>
            <a:r>
              <a:rPr lang="en-US" sz="4000" dirty="0" smtClean="0"/>
              <a:t> </a:t>
            </a:r>
            <a:r>
              <a:rPr lang="en-US" sz="4000" dirty="0" err="1" smtClean="0"/>
              <a:t>Santo</a:t>
            </a:r>
            <a:r>
              <a:rPr lang="en-US" sz="4000" dirty="0" smtClean="0"/>
              <a:t>   </a:t>
            </a:r>
            <a:endParaRPr lang="nl-NL" sz="4000" dirty="0" smtClean="0"/>
          </a:p>
          <a:p>
            <a:pPr marL="0" indent="0">
              <a:buNone/>
            </a:pPr>
            <a:r>
              <a:rPr lang="fr-FR" sz="4000" dirty="0" err="1" smtClean="0"/>
              <a:t>Nadie</a:t>
            </a:r>
            <a:r>
              <a:rPr lang="fr-FR" sz="4000" dirty="0" smtClean="0"/>
              <a:t> </a:t>
            </a:r>
            <a:r>
              <a:rPr lang="fr-FR" sz="4000" dirty="0"/>
              <a:t>mas que Tu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88383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532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No tender mos </a:t>
            </a:r>
            <a:r>
              <a:rPr lang="fr-FR" sz="4000" dirty="0" err="1"/>
              <a:t>otros</a:t>
            </a:r>
            <a:r>
              <a:rPr lang="fr-FR" sz="4000" dirty="0"/>
              <a:t> </a:t>
            </a:r>
            <a:r>
              <a:rPr lang="fr-FR" sz="4000" dirty="0" err="1"/>
              <a:t>dioses</a:t>
            </a:r>
            <a:r>
              <a:rPr lang="fr-FR" sz="4000" dirty="0"/>
              <a:t>!</a:t>
            </a:r>
            <a:endParaRPr lang="nl-NL" sz="4000" dirty="0"/>
          </a:p>
          <a:p>
            <a:pPr marL="0" indent="0">
              <a:buNone/>
            </a:pPr>
            <a:r>
              <a:rPr lang="fr-FR" sz="4000" dirty="0" err="1"/>
              <a:t>Adoramos</a:t>
            </a:r>
            <a:r>
              <a:rPr lang="fr-FR" sz="4000" dirty="0"/>
              <a:t> solo a Ti</a:t>
            </a:r>
            <a:endParaRPr lang="nl-NL" sz="4000" dirty="0"/>
          </a:p>
          <a:p>
            <a:pPr marL="0" indent="0">
              <a:buNone/>
            </a:pPr>
            <a:r>
              <a:rPr lang="fr-FR" sz="4000" dirty="0" err="1"/>
              <a:t>Vivire</a:t>
            </a:r>
            <a:r>
              <a:rPr lang="fr-FR" sz="4000" dirty="0"/>
              <a:t> mos para Ti!</a:t>
            </a:r>
            <a:endParaRPr lang="nl-NL" sz="4000" dirty="0"/>
          </a:p>
          <a:p>
            <a:pPr marL="0" indent="0">
              <a:buNone/>
            </a:pPr>
            <a:r>
              <a:rPr lang="en-US" sz="4000" dirty="0" err="1"/>
              <a:t>Nadie</a:t>
            </a:r>
            <a:r>
              <a:rPr lang="en-US" sz="4000" dirty="0"/>
              <a:t> mas que </a:t>
            </a:r>
            <a:r>
              <a:rPr lang="en-US" sz="4000" dirty="0" err="1"/>
              <a:t>Tu</a:t>
            </a:r>
            <a:r>
              <a:rPr lang="en-US" sz="4000" dirty="0"/>
              <a:t>!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61614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320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Who in all the earth  o Lord is like you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Who is like you up in heaven above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Where could we hide from your holy presence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What can separate us from your love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10602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70" y="530378"/>
            <a:ext cx="10515600" cy="132556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608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/>
              <a:t>Who else had no ending nor beginning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Who is somehow Three but only one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Where is found a love like yours so selfless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You sacrificed for us your only son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72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634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There is no one, so amazing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Only you and you alone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So it’s You that we are praising,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Worshipping before your throne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0978679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262</Words>
  <Application>Microsoft Office PowerPoint</Application>
  <PresentationFormat>Aangepast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Nadie mas que Tu / No one else but you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Nadie mas que Tu / No one else but you</dc:title>
  <dc:creator>Diverse van Vuurens</dc:creator>
  <cp:lastModifiedBy>Gebruiker</cp:lastModifiedBy>
  <cp:revision>5</cp:revision>
  <dcterms:created xsi:type="dcterms:W3CDTF">2016-06-27T12:13:56Z</dcterms:created>
  <dcterms:modified xsi:type="dcterms:W3CDTF">2016-07-16T19:11:21Z</dcterms:modified>
</cp:coreProperties>
</file>