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34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58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FEDC12-4718-4A99-88AA-2445C80320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75D69AC-B0F2-4D4F-9E07-8262FF7CE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CAD129-900F-4BBF-B897-3CF7F1029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0FA5-38FE-41DD-9126-B17B0FF8AFE7}" type="datetimeFigureOut">
              <a:rPr lang="nl-NL" smtClean="0"/>
              <a:t>26-6-2019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250821-9090-487F-8160-D12984ABF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9AC14A2-A7FA-4DD1-A212-99AE8F5DA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5C94-26A0-47F9-8C54-1938887990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554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086B0C-DB28-455E-864D-25F338248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9E9BE3F-2271-4C20-9A20-AEC68E1EED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FC27C58-C649-4D91-9041-557A8EE03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0FA5-38FE-41DD-9126-B17B0FF8AFE7}" type="datetimeFigureOut">
              <a:rPr lang="nl-NL" smtClean="0"/>
              <a:t>26-6-2019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1249152-E1AC-4F18-B385-B21A4F40C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B7DD12-A6D1-44B5-BDF7-0A86BB0C1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5C94-26A0-47F9-8C54-1938887990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195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54F34AB-B375-494D-8C2D-2F2F096868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546DC11-C75A-44B4-8F8E-B18281356E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19DADB-2B66-4683-AE19-06C77BB5B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0FA5-38FE-41DD-9126-B17B0FF8AFE7}" type="datetimeFigureOut">
              <a:rPr lang="nl-NL" smtClean="0"/>
              <a:t>26-6-2019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66C7E46-3A13-4E7C-94E9-970EF428B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6D2D4C-028C-446B-B76A-626816701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5C94-26A0-47F9-8C54-1938887990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893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30924F-C075-4697-A803-C727F94DA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D3BC565-C1A9-4ABE-B5D6-B9D21509A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451AF8-8DEA-4DC5-993A-534DFE47F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0FA5-38FE-41DD-9126-B17B0FF8AFE7}" type="datetimeFigureOut">
              <a:rPr lang="nl-NL" smtClean="0"/>
              <a:t>26-6-2019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853CD5-29C9-46A8-9AFB-B07FF77F6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883CB7-EA25-44A4-A21C-8531C93BB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5C94-26A0-47F9-8C54-1938887990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1180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688518-35B2-4382-ABF2-9FB5261CF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E98098B-31F5-48CB-B809-7F754F9EC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DFE2E88-73D8-470B-9DFC-C95935EDF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0FA5-38FE-41DD-9126-B17B0FF8AFE7}" type="datetimeFigureOut">
              <a:rPr lang="nl-NL" smtClean="0"/>
              <a:t>26-6-2019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6012C26-ACCC-4565-8E3B-D3AB7A10B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80B04E4-F2A6-4CF7-ADC4-6FB90AF21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5C94-26A0-47F9-8C54-1938887990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7195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F78B57-1529-4570-B013-126FF80E1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A040BC-C55F-46FE-822C-53A6988729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82AA59-7BBF-4702-9C84-B30752ACC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E18A8BF-C669-409C-A7C5-012C85A25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0FA5-38FE-41DD-9126-B17B0FF8AFE7}" type="datetimeFigureOut">
              <a:rPr lang="nl-NL" smtClean="0"/>
              <a:t>26-6-2019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CE21FF5-13A9-48C1-A500-FF638B66D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71B6F50-C036-4D19-8F4C-5AA29671D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5C94-26A0-47F9-8C54-1938887990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105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4AF6CB-9AA3-49C4-B78B-9B4AD3B33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00422B7-B359-4FAC-846E-19830BE92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D089C73-6B89-4394-9345-5A3E91E80B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29DA59B-F13A-47B4-A815-1E717106A3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DD9AEDD-6A1D-4DFE-A9AE-6028B47355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403E6F7-3467-4D90-919D-1B37F59E8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0FA5-38FE-41DD-9126-B17B0FF8AFE7}" type="datetimeFigureOut">
              <a:rPr lang="nl-NL" smtClean="0"/>
              <a:t>26-6-2019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E7D09AB-906B-49A3-894F-38E07D76A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4ADA6F4-B244-41DC-AF7F-0988A41EC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5C94-26A0-47F9-8C54-1938887990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3261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F26EBE-9170-4ED8-8061-18F5B93A8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3BCB4F7-4FAC-4FEC-86DA-A8B364726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0FA5-38FE-41DD-9126-B17B0FF8AFE7}" type="datetimeFigureOut">
              <a:rPr lang="nl-NL" smtClean="0"/>
              <a:t>26-6-2019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6539648-FE50-48D9-84AC-CE2185CF9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14D7B5F-A578-40F8-A9D1-04736F1D6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5C94-26A0-47F9-8C54-1938887990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0180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7B9050A-F894-4490-9F8F-536A42978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0FA5-38FE-41DD-9126-B17B0FF8AFE7}" type="datetimeFigureOut">
              <a:rPr lang="nl-NL" smtClean="0"/>
              <a:t>26-6-2019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45FDB0C-DDDB-40BC-8C65-607CC249D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40023E3-AA28-459A-BA12-CB33A8C1C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5C94-26A0-47F9-8C54-1938887990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5105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EC5223-07F4-46E6-A0C3-CAE2484D4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F13B41-A50D-4A49-ACCA-815F512D2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C17FC1C-B4D9-4E50-88E7-F384805FE6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3686235-0E0C-4188-8446-633E8F666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0FA5-38FE-41DD-9126-B17B0FF8AFE7}" type="datetimeFigureOut">
              <a:rPr lang="nl-NL" smtClean="0"/>
              <a:t>26-6-2019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AF43F36-B030-4CC9-AA1B-37AD8652F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4146C15-B587-4209-BEC6-FA658E1C9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5C94-26A0-47F9-8C54-1938887990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5063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95CC37-7AFD-4117-8CBB-340650B97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C79B442-6EAA-4AC4-84DD-8638C712E2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73D8A5B-715E-4355-93BB-9DA83A83C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362521A-9871-4690-A2FD-85A132F8D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0FA5-38FE-41DD-9126-B17B0FF8AFE7}" type="datetimeFigureOut">
              <a:rPr lang="nl-NL" smtClean="0"/>
              <a:t>26-6-2019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DE7FC06-E68F-4D6F-B70B-C23F11E85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19F12E2-C3AA-425A-BBA2-711945BCA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5C94-26A0-47F9-8C54-1938887990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6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9290BD7-099E-46ED-AC83-6D4C24B89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EFC6159-97D1-46CA-BCE5-9D384A09C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CDD8692-6395-4CED-AE77-9C61795303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40FA5-38FE-41DD-9126-B17B0FF8AFE7}" type="datetimeFigureOut">
              <a:rPr lang="nl-NL" smtClean="0"/>
              <a:t>26-6-2019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F888A4E-5C0B-4166-9E8B-A7D97BA14E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298661-F495-4315-9E9F-429ADA090F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85C94-26A0-47F9-8C54-1938887990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8614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ABBCB8-76ED-44DD-AF3D-DCFA228478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9144000" cy="1090174"/>
          </a:xfrm>
        </p:spPr>
        <p:txBody>
          <a:bodyPr>
            <a:normAutofit fontScale="90000"/>
          </a:bodyPr>
          <a:lstStyle/>
          <a:p>
            <a:r>
              <a:rPr lang="en-CA" sz="4400" b="1" dirty="0">
                <a:latin typeface="+mn-lt"/>
              </a:rPr>
              <a:t>Amore tan </a:t>
            </a:r>
            <a:r>
              <a:rPr lang="en-CA" sz="4400" b="1" dirty="0" err="1">
                <a:latin typeface="+mn-lt"/>
              </a:rPr>
              <a:t>grande</a:t>
            </a:r>
            <a:r>
              <a:rPr lang="en-CA" sz="4400" b="1" dirty="0">
                <a:latin typeface="+mn-lt"/>
              </a:rPr>
              <a:t> – God of love</a:t>
            </a:r>
            <a:br>
              <a:rPr lang="en-CA" sz="4400" b="1" dirty="0">
                <a:latin typeface="+mn-lt"/>
              </a:rPr>
            </a:br>
            <a:r>
              <a:rPr lang="en-CA" sz="4400" dirty="0">
                <a:latin typeface="+mn-lt"/>
              </a:rPr>
              <a:t>(Spanish </a:t>
            </a:r>
            <a:r>
              <a:rPr lang="en-CA" sz="4400" dirty="0" err="1">
                <a:latin typeface="+mn-lt"/>
              </a:rPr>
              <a:t>worhip</a:t>
            </a:r>
            <a:r>
              <a:rPr lang="en-CA" sz="4400" dirty="0">
                <a:latin typeface="+mn-lt"/>
              </a:rPr>
              <a:t> song)</a:t>
            </a:r>
            <a:endParaRPr lang="nl-NL" sz="4400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7D78611-E2AB-43B0-84A6-A62E3D3B76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6FC72D5B-D1B9-4607-91A9-A2AC08305D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022" y="3513508"/>
            <a:ext cx="6810858" cy="292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80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nl-NL" sz="4400" b="1" dirty="0"/>
          </a:p>
          <a:p>
            <a:pPr marL="0" indent="0" algn="ctr">
              <a:buNone/>
            </a:pPr>
            <a:r>
              <a:rPr lang="es-ES" sz="4400" b="1" dirty="0"/>
              <a:t>De todo el mal</a:t>
            </a:r>
          </a:p>
          <a:p>
            <a:pPr marL="0" indent="0" algn="ctr">
              <a:buNone/>
            </a:pPr>
            <a:r>
              <a:rPr lang="es-ES" sz="4400" b="1" dirty="0"/>
              <a:t>Que existe en el mundo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3149921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nl-NL" sz="4400" b="1" dirty="0"/>
          </a:p>
          <a:p>
            <a:pPr marL="0" indent="0" algn="ctr">
              <a:buNone/>
            </a:pPr>
            <a:r>
              <a:rPr lang="es-ES" sz="4400" b="1" dirty="0"/>
              <a:t>Por eso le adoro</a:t>
            </a:r>
          </a:p>
          <a:p>
            <a:pPr marL="0" indent="0" algn="ctr">
              <a:buNone/>
            </a:pPr>
            <a:r>
              <a:rPr lang="es-ES" sz="4400" b="1" dirty="0"/>
              <a:t>Con toda mi alma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2825662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nl-NL" sz="4400" b="1" dirty="0"/>
          </a:p>
          <a:p>
            <a:pPr marL="0" indent="0" algn="ctr">
              <a:buNone/>
            </a:pPr>
            <a:r>
              <a:rPr lang="es-ES" sz="4400" b="1" dirty="0"/>
              <a:t>Porque me ha dado</a:t>
            </a:r>
          </a:p>
          <a:p>
            <a:pPr marL="0" indent="0" algn="ctr">
              <a:buNone/>
            </a:pPr>
            <a:r>
              <a:rPr lang="es-ES" sz="4400" b="1" dirty="0"/>
              <a:t>Jesus, dulce calma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501244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nl-NL" sz="4400" b="1" dirty="0"/>
          </a:p>
          <a:p>
            <a:pPr marL="0" indent="0" algn="ctr">
              <a:buNone/>
            </a:pPr>
            <a:r>
              <a:rPr lang="nl-NL" sz="4400" b="1" dirty="0"/>
              <a:t>(English)</a:t>
            </a:r>
          </a:p>
          <a:p>
            <a:pPr marL="0" indent="0" algn="ctr">
              <a:buNone/>
            </a:pPr>
            <a:r>
              <a:rPr lang="en-US" sz="4400" b="1" dirty="0"/>
              <a:t>Magnificent love</a:t>
            </a:r>
          </a:p>
          <a:p>
            <a:pPr marL="0" indent="0" algn="ctr">
              <a:buNone/>
            </a:pPr>
            <a:r>
              <a:rPr lang="en-US" sz="4400" b="1" dirty="0"/>
              <a:t>so deep and eternal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2650203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It is the love of God</a:t>
            </a:r>
          </a:p>
          <a:p>
            <a:pPr marL="0" indent="0" algn="ctr">
              <a:buNone/>
            </a:pPr>
            <a:r>
              <a:rPr lang="en-US" sz="4400" b="1" dirty="0"/>
              <a:t>My creator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3294963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Nothing in creation</a:t>
            </a:r>
          </a:p>
          <a:p>
            <a:pPr marL="0" indent="0" algn="ctr">
              <a:buNone/>
            </a:pPr>
            <a:r>
              <a:rPr lang="en-US" sz="4400" b="1" dirty="0"/>
              <a:t>can be compared with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2136931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this immense love</a:t>
            </a:r>
          </a:p>
          <a:p>
            <a:pPr marL="0" indent="0" algn="ctr">
              <a:buNone/>
            </a:pPr>
            <a:r>
              <a:rPr lang="en-US" sz="4400" b="1" dirty="0"/>
              <a:t>of Jesus my </a:t>
            </a:r>
            <a:r>
              <a:rPr lang="en-US" sz="4400" b="1" dirty="0" err="1"/>
              <a:t>Saviour</a:t>
            </a:r>
            <a:endParaRPr lang="en-US" sz="4400" b="1" dirty="0"/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4264659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God of love, God of love</a:t>
            </a:r>
          </a:p>
          <a:p>
            <a:pPr marL="0" indent="0" algn="ctr">
              <a:buNone/>
            </a:pPr>
            <a:r>
              <a:rPr lang="en-US" sz="4400" b="1" dirty="0"/>
              <a:t>Only You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3568083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Our God of love</a:t>
            </a:r>
          </a:p>
          <a:p>
            <a:pPr marL="0" indent="0" algn="ctr">
              <a:buNone/>
            </a:pPr>
            <a:r>
              <a:rPr lang="en-US" sz="4400" b="1" dirty="0"/>
              <a:t>God of love, God of love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156734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No other God</a:t>
            </a:r>
          </a:p>
          <a:p>
            <a:pPr marL="0" indent="0" algn="ctr">
              <a:buNone/>
            </a:pPr>
            <a:r>
              <a:rPr lang="en-US" sz="4400" b="1" dirty="0"/>
              <a:t>But You- God of love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2556374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400" b="1" dirty="0"/>
              <a:t>Amor tan grande</a:t>
            </a:r>
          </a:p>
          <a:p>
            <a:pPr marL="0" indent="0" algn="ctr">
              <a:buNone/>
            </a:pPr>
            <a:r>
              <a:rPr lang="nl-NL" sz="4400" b="1" dirty="0" err="1"/>
              <a:t>Profundo</a:t>
            </a:r>
            <a:r>
              <a:rPr lang="nl-NL" sz="4400" b="1" dirty="0"/>
              <a:t> y </a:t>
            </a:r>
            <a:r>
              <a:rPr lang="nl-NL" sz="4400" b="1" dirty="0" err="1"/>
              <a:t>sublime</a:t>
            </a:r>
            <a:endParaRPr lang="nl-NL" sz="4400" b="1" dirty="0"/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13075044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Our God will direct us</a:t>
            </a:r>
          </a:p>
          <a:p>
            <a:pPr marL="0" indent="0" algn="ctr">
              <a:buNone/>
            </a:pPr>
            <a:r>
              <a:rPr lang="en-US" sz="4400" b="1" dirty="0"/>
              <a:t>He frees and protects us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9884102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from all temptation</a:t>
            </a:r>
          </a:p>
          <a:p>
            <a:pPr marL="0" indent="0" algn="ctr">
              <a:buNone/>
            </a:pPr>
            <a:r>
              <a:rPr lang="en-US" sz="4400" b="1" dirty="0"/>
              <a:t>we face on this planet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22887245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579" y="184225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This is why I adore Him</a:t>
            </a:r>
          </a:p>
          <a:p>
            <a:pPr marL="0" indent="0" algn="ctr">
              <a:buNone/>
            </a:pPr>
            <a:r>
              <a:rPr lang="en-US" sz="4400" b="1" dirty="0"/>
              <a:t>with all my being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39814549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579" y="184225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Jesus indwells me with His</a:t>
            </a:r>
          </a:p>
          <a:p>
            <a:pPr marL="0" indent="0" algn="ctr">
              <a:buNone/>
            </a:pPr>
            <a:r>
              <a:rPr lang="en-US" sz="4400" b="1" dirty="0"/>
              <a:t>Perfect peace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41594627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579" y="184225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4400" b="1" dirty="0"/>
              <a:t>(Italian)</a:t>
            </a:r>
          </a:p>
          <a:p>
            <a:pPr marL="0" indent="0" algn="ctr">
              <a:buNone/>
            </a:pPr>
            <a:r>
              <a:rPr lang="pt-BR" sz="4400" b="1" dirty="0"/>
              <a:t>Amore grande,</a:t>
            </a:r>
          </a:p>
          <a:p>
            <a:pPr marL="0" indent="0" algn="ctr">
              <a:buNone/>
            </a:pPr>
            <a:r>
              <a:rPr lang="pt-BR" sz="4400" b="1" dirty="0"/>
              <a:t>Profundo e sublime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3919024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579" y="184225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b="1" dirty="0"/>
              <a:t>Questo e’ l’amore</a:t>
            </a:r>
          </a:p>
          <a:p>
            <a:pPr marL="0" indent="0" algn="ctr">
              <a:buNone/>
            </a:pPr>
            <a:r>
              <a:rPr lang="it-IT" sz="4400" b="1" dirty="0"/>
              <a:t>Del mio Salvatore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38290760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579" y="184225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b="1" dirty="0"/>
              <a:t>Non c'è niente nel mondo</a:t>
            </a:r>
          </a:p>
          <a:p>
            <a:pPr marL="0" indent="0" algn="ctr">
              <a:buNone/>
            </a:pPr>
            <a:r>
              <a:rPr lang="it-IT" sz="4400" b="1" dirty="0"/>
              <a:t>Che possa eguagliarsi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22916159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579" y="184225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b="1" dirty="0"/>
              <a:t>Al gran amor,</a:t>
            </a:r>
          </a:p>
          <a:p>
            <a:pPr marL="0" indent="0" algn="ctr">
              <a:buNone/>
            </a:pPr>
            <a:r>
              <a:rPr lang="it-IT" sz="4400" b="1" dirty="0"/>
              <a:t>Del mio Salvatore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24961359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579" y="184225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b="1" dirty="0"/>
              <a:t>Dio d’amor, oh Dio d’ amor</a:t>
            </a:r>
          </a:p>
          <a:p>
            <a:pPr marL="0" indent="0" algn="ctr">
              <a:buNone/>
            </a:pPr>
            <a:r>
              <a:rPr lang="it-IT" sz="4400" b="1" dirty="0"/>
              <a:t>Solo sei tu, il Dio d’amor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37312713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579" y="184225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b="1" dirty="0"/>
              <a:t>Non c'è altro dio (no, non c'è) </a:t>
            </a:r>
          </a:p>
          <a:p>
            <a:pPr marL="0" indent="0" algn="ctr">
              <a:buNone/>
            </a:pPr>
            <a:r>
              <a:rPr lang="it-IT" sz="4400" b="1" dirty="0"/>
              <a:t>Fuori di te (non, non c'è) 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1296115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4400" b="1" dirty="0"/>
              <a:t>Es al amor de mi creador,</a:t>
            </a:r>
          </a:p>
          <a:p>
            <a:pPr marL="0" indent="0" algn="ctr">
              <a:buNone/>
            </a:pPr>
            <a:r>
              <a:rPr lang="es-ES" sz="4400" b="1" dirty="0"/>
              <a:t>No hay nada en el mundo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29982805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579" y="184225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b="1" dirty="0"/>
              <a:t>Fuori di te, nostro Dio,</a:t>
            </a:r>
          </a:p>
          <a:p>
            <a:pPr marL="0" indent="0" algn="ctr">
              <a:buNone/>
            </a:pPr>
            <a:r>
              <a:rPr lang="it-IT" sz="4400" b="1" dirty="0"/>
              <a:t>Fuori di te, per me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20030906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579" y="184225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b="1" dirty="0"/>
              <a:t>Lui solo ci ama, ci comprende</a:t>
            </a:r>
          </a:p>
          <a:p>
            <a:pPr marL="0" indent="0" algn="ctr">
              <a:buNone/>
            </a:pPr>
            <a:r>
              <a:rPr lang="it-IT" sz="4400" b="1" dirty="0"/>
              <a:t>E ci guarda</a:t>
            </a:r>
          </a:p>
          <a:p>
            <a:pPr marL="0" indent="0" algn="ctr">
              <a:buNone/>
            </a:pPr>
            <a:endParaRPr lang="it-IT" sz="4400" b="1" dirty="0"/>
          </a:p>
          <a:p>
            <a:pPr marL="0" indent="0" algn="ctr">
              <a:buNone/>
            </a:pPr>
            <a:endParaRPr lang="it-IT" sz="4400" b="1" dirty="0"/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34035991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579" y="184225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b="1" dirty="0"/>
              <a:t>Da tutto il male</a:t>
            </a:r>
          </a:p>
          <a:p>
            <a:pPr marL="0" indent="0" algn="ctr">
              <a:buNone/>
            </a:pPr>
            <a:r>
              <a:rPr lang="it-IT" sz="4400" b="1" dirty="0"/>
              <a:t>Che esiste nel mondo</a:t>
            </a:r>
          </a:p>
          <a:p>
            <a:pPr marL="0" indent="0" algn="ctr">
              <a:buNone/>
            </a:pPr>
            <a:endParaRPr lang="it-IT" sz="4400" b="1" dirty="0"/>
          </a:p>
          <a:p>
            <a:pPr marL="0" indent="0" algn="ctr">
              <a:buNone/>
            </a:pPr>
            <a:endParaRPr lang="it-IT" sz="4400" b="1" dirty="0"/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36027348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579" y="184225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b="1" dirty="0"/>
              <a:t>Per l’ adoro</a:t>
            </a:r>
          </a:p>
          <a:p>
            <a:pPr marL="0" indent="0" algn="ctr">
              <a:buNone/>
            </a:pPr>
            <a:r>
              <a:rPr lang="it-IT" sz="4400" b="1" dirty="0"/>
              <a:t>Con l’ anima mia</a:t>
            </a:r>
          </a:p>
          <a:p>
            <a:pPr marL="0" indent="0" algn="ctr">
              <a:buNone/>
            </a:pPr>
            <a:endParaRPr lang="it-IT" sz="4400" b="1" dirty="0"/>
          </a:p>
          <a:p>
            <a:pPr marL="0" indent="0" algn="ctr">
              <a:buNone/>
            </a:pPr>
            <a:endParaRPr lang="it-IT" sz="4400" b="1" dirty="0"/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4120301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b="1" dirty="0"/>
              <a:t>Perche’ mi ha dato</a:t>
            </a:r>
          </a:p>
          <a:p>
            <a:pPr marL="0" indent="0" algn="ctr">
              <a:buNone/>
            </a:pPr>
            <a:r>
              <a:rPr lang="it-IT" sz="4400" b="1" dirty="0"/>
              <a:t>Gesu’, dolce calma</a:t>
            </a:r>
          </a:p>
          <a:p>
            <a:pPr marL="0" indent="0" algn="ctr">
              <a:buNone/>
            </a:pPr>
            <a:endParaRPr lang="it-IT" sz="4400" b="1" dirty="0"/>
          </a:p>
          <a:p>
            <a:pPr marL="0" indent="0" algn="ctr">
              <a:buNone/>
            </a:pPr>
            <a:endParaRPr lang="it-IT" sz="4400" b="1" dirty="0"/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2879977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4400" b="1" dirty="0"/>
              <a:t>Que pueda igualarse </a:t>
            </a:r>
          </a:p>
          <a:p>
            <a:pPr marL="0" indent="0" algn="ctr">
              <a:buNone/>
            </a:pPr>
            <a:r>
              <a:rPr lang="es-ES" sz="4400" b="1" dirty="0"/>
              <a:t>Al gran amor,</a:t>
            </a:r>
          </a:p>
          <a:p>
            <a:pPr marL="0" indent="0" algn="ctr">
              <a:buNone/>
            </a:pPr>
            <a:r>
              <a:rPr lang="es-ES" sz="4400" b="1" dirty="0"/>
              <a:t>De mi creador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1843591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4400" b="1" dirty="0"/>
              <a:t>Dios de amor, Dios de amor</a:t>
            </a:r>
          </a:p>
          <a:p>
            <a:pPr marL="0" indent="0" algn="ctr">
              <a:buNone/>
            </a:pPr>
            <a:r>
              <a:rPr lang="es-ES" sz="4400" b="1" dirty="0"/>
              <a:t>Solo eres Tú el Dios de amor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1282368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4400" b="1" dirty="0"/>
              <a:t>No hay otro Dios</a:t>
            </a:r>
          </a:p>
          <a:p>
            <a:pPr marL="0" indent="0" algn="ctr">
              <a:buNone/>
            </a:pPr>
            <a:r>
              <a:rPr lang="es-ES" sz="4400" b="1" dirty="0"/>
              <a:t>(No, no hay)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2460824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4400" b="1" dirty="0"/>
              <a:t>Fuera de Ti</a:t>
            </a:r>
          </a:p>
          <a:p>
            <a:pPr marL="0" indent="0" algn="ctr">
              <a:buNone/>
            </a:pPr>
            <a:r>
              <a:rPr lang="es-ES" sz="4400" b="1" dirty="0"/>
              <a:t>(No, no hay)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1868531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4400" b="1" dirty="0"/>
              <a:t>Fuera de Ti, nuestro Dios</a:t>
            </a:r>
          </a:p>
          <a:p>
            <a:pPr marL="0" indent="0" algn="ctr">
              <a:buNone/>
            </a:pPr>
            <a:r>
              <a:rPr lang="es-ES" sz="4400" b="1" dirty="0"/>
              <a:t>No hay amor</a:t>
            </a:r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1526751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46ED2-6445-40D2-AF12-ADE03326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D9606-ED1F-495A-B8D5-8C01D5320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nl-NL" sz="4400" b="1" dirty="0"/>
          </a:p>
          <a:p>
            <a:pPr marL="0" indent="0" algn="ctr">
              <a:buNone/>
            </a:pPr>
            <a:r>
              <a:rPr lang="nl-NL" sz="4400" b="1" dirty="0"/>
              <a:t>El solo </a:t>
            </a:r>
            <a:r>
              <a:rPr lang="nl-NL" sz="4400" b="1" dirty="0" err="1"/>
              <a:t>nos</a:t>
            </a:r>
            <a:r>
              <a:rPr lang="nl-NL" sz="4400" b="1" dirty="0"/>
              <a:t> </a:t>
            </a:r>
            <a:r>
              <a:rPr lang="nl-NL" sz="4400" b="1" dirty="0" err="1"/>
              <a:t>ama</a:t>
            </a:r>
            <a:endParaRPr lang="nl-NL" sz="4400" b="1" dirty="0"/>
          </a:p>
          <a:p>
            <a:pPr marL="0" indent="0" algn="ctr">
              <a:buNone/>
            </a:pPr>
            <a:r>
              <a:rPr lang="nl-NL" sz="4400" b="1" dirty="0" err="1"/>
              <a:t>Nos</a:t>
            </a:r>
            <a:r>
              <a:rPr lang="nl-NL" sz="4400" b="1" dirty="0"/>
              <a:t> </a:t>
            </a:r>
            <a:r>
              <a:rPr lang="nl-NL" sz="4400" b="1" dirty="0" err="1"/>
              <a:t>protege</a:t>
            </a:r>
            <a:r>
              <a:rPr lang="nl-NL" sz="4400" b="1" dirty="0"/>
              <a:t> </a:t>
            </a:r>
            <a:r>
              <a:rPr lang="nl-NL" sz="4400" b="1" dirty="0" err="1"/>
              <a:t>nos</a:t>
            </a:r>
            <a:r>
              <a:rPr lang="nl-NL" sz="4400" b="1" dirty="0"/>
              <a:t> </a:t>
            </a:r>
            <a:r>
              <a:rPr lang="nl-NL" sz="4400" b="1" dirty="0" err="1"/>
              <a:t>guarda</a:t>
            </a:r>
            <a:endParaRPr lang="nl-NL" sz="4400" b="1" dirty="0"/>
          </a:p>
          <a:p>
            <a:pPr marL="0" indent="0" algn="ctr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386774727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319</Words>
  <Application>Microsoft Office PowerPoint</Application>
  <PresentationFormat>Breedbeeld</PresentationFormat>
  <Paragraphs>79</Paragraphs>
  <Slides>34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Kantoorthema</vt:lpstr>
      <vt:lpstr>Amore tan grande – God of love (Spanish worhip song)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Amore tan grande – God of love (Spanish worhip song)</dc:title>
  <dc:creator>Marjan</dc:creator>
  <cp:lastModifiedBy>Marjan</cp:lastModifiedBy>
  <cp:revision>5</cp:revision>
  <dcterms:created xsi:type="dcterms:W3CDTF">2019-06-26T11:28:53Z</dcterms:created>
  <dcterms:modified xsi:type="dcterms:W3CDTF">2019-06-26T12:15:44Z</dcterms:modified>
</cp:coreProperties>
</file>