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1" r:id="rId9"/>
    <p:sldId id="268" r:id="rId10"/>
    <p:sldId id="269" r:id="rId11"/>
    <p:sldId id="262" r:id="rId12"/>
    <p:sldId id="272" r:id="rId13"/>
    <p:sldId id="263" r:id="rId14"/>
    <p:sldId id="264" r:id="rId15"/>
    <p:sldId id="265" r:id="rId16"/>
    <p:sldId id="273" r:id="rId17"/>
    <p:sldId id="271" r:id="rId18"/>
    <p:sldId id="274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D533-6870-48D5-ABAA-66A5AD5F7D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ED95-7C6A-4D99-A874-4A589034D9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830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D533-6870-48D5-ABAA-66A5AD5F7D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ED95-7C6A-4D99-A874-4A589034D9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172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D533-6870-48D5-ABAA-66A5AD5F7D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ED95-7C6A-4D99-A874-4A589034D9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613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D533-6870-48D5-ABAA-66A5AD5F7D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ED95-7C6A-4D99-A874-4A589034D9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446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D533-6870-48D5-ABAA-66A5AD5F7D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ED95-7C6A-4D99-A874-4A589034D9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483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D533-6870-48D5-ABAA-66A5AD5F7D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ED95-7C6A-4D99-A874-4A589034D9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722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D533-6870-48D5-ABAA-66A5AD5F7D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ED95-7C6A-4D99-A874-4A589034D9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468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D533-6870-48D5-ABAA-66A5AD5F7D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ED95-7C6A-4D99-A874-4A589034D9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7846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D533-6870-48D5-ABAA-66A5AD5F7D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ED95-7C6A-4D99-A874-4A589034D9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63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D533-6870-48D5-ABAA-66A5AD5F7D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ED95-7C6A-4D99-A874-4A589034D9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798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D533-6870-48D5-ABAA-66A5AD5F7D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ED95-7C6A-4D99-A874-4A589034D9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13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AD533-6870-48D5-ABAA-66A5AD5F7D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DED95-7C6A-4D99-A874-4A589034D9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779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669473" y="2692562"/>
            <a:ext cx="9144000" cy="17644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17600" b="1" dirty="0" smtClean="0">
                <a:latin typeface="+mn-lt"/>
              </a:rPr>
              <a:t/>
            </a:r>
            <a:br>
              <a:rPr lang="nl-NL" sz="17600" b="1" dirty="0" smtClean="0">
                <a:latin typeface="+mn-lt"/>
              </a:rPr>
            </a:br>
            <a:r>
              <a:rPr lang="nl-NL" sz="17600" b="1" dirty="0" err="1" smtClean="0">
                <a:latin typeface="+mn-lt"/>
              </a:rPr>
              <a:t>Hay</a:t>
            </a:r>
            <a:r>
              <a:rPr lang="nl-NL" sz="17600" b="1" dirty="0" smtClean="0">
                <a:latin typeface="+mn-lt"/>
              </a:rPr>
              <a:t> </a:t>
            </a:r>
            <a:r>
              <a:rPr lang="nl-NL" sz="17600" b="1" dirty="0" err="1" smtClean="0">
                <a:latin typeface="+mn-lt"/>
              </a:rPr>
              <a:t>libertad-There</a:t>
            </a:r>
            <a:r>
              <a:rPr lang="nl-NL" sz="17600" b="1" dirty="0" smtClean="0">
                <a:latin typeface="+mn-lt"/>
              </a:rPr>
              <a:t> is </a:t>
            </a:r>
            <a:r>
              <a:rPr lang="nl-NL" sz="17600" b="1" dirty="0" err="1" smtClean="0">
                <a:latin typeface="+mn-lt"/>
              </a:rPr>
              <a:t>joy</a:t>
            </a:r>
            <a:endParaRPr lang="nl-NL" sz="17600" b="1" dirty="0" smtClean="0">
              <a:latin typeface="+mn-lt"/>
            </a:endParaRPr>
          </a:p>
          <a:p>
            <a:r>
              <a:rPr lang="nl-NL" sz="8000" i="1" dirty="0" err="1" smtClean="0">
                <a:latin typeface="+mn-lt"/>
              </a:rPr>
              <a:t>Text&amp;music</a:t>
            </a:r>
            <a:r>
              <a:rPr lang="nl-NL" sz="8000" i="1" dirty="0" smtClean="0">
                <a:latin typeface="+mn-lt"/>
              </a:rPr>
              <a:t> Art Aguilera ©2014</a:t>
            </a:r>
            <a:endParaRPr lang="nl-NL" sz="8000" i="1" dirty="0" smtClean="0">
              <a:latin typeface="+mn-lt"/>
            </a:endParaRPr>
          </a:p>
        </p:txBody>
      </p:sp>
      <p:sp>
        <p:nvSpPr>
          <p:cNvPr id="5" name="Ondertitel 2"/>
          <p:cNvSpPr txBox="1">
            <a:spLocks/>
          </p:cNvSpPr>
          <p:nvPr/>
        </p:nvSpPr>
        <p:spPr>
          <a:xfrm>
            <a:off x="1669473" y="4456968"/>
            <a:ext cx="9144000" cy="1944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995" y="668216"/>
            <a:ext cx="8510009" cy="144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090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53792"/>
            <a:ext cx="10515600" cy="5623171"/>
          </a:xfrm>
        </p:spPr>
        <p:txBody>
          <a:bodyPr anchor="ctr"/>
          <a:lstStyle/>
          <a:p>
            <a:pPr marL="0" lvl="0" indent="0">
              <a:buNone/>
            </a:pPr>
            <a:r>
              <a:rPr lang="en-US" sz="4000" dirty="0">
                <a:solidFill>
                  <a:prstClr val="black"/>
                </a:solidFill>
              </a:rPr>
              <a:t>There is joy in the house of the Lord </a:t>
            </a:r>
          </a:p>
          <a:p>
            <a:pPr marL="0" lvl="0" indent="0">
              <a:buNone/>
            </a:pPr>
            <a:r>
              <a:rPr lang="en-US" sz="4000" dirty="0">
                <a:solidFill>
                  <a:prstClr val="black"/>
                </a:solidFill>
              </a:rPr>
              <a:t>There is joy in the house of the Lord </a:t>
            </a:r>
          </a:p>
          <a:p>
            <a:pPr marL="0" lvl="0" indent="0">
              <a:buNone/>
            </a:pPr>
            <a:r>
              <a:rPr lang="en-US" sz="4000" dirty="0">
                <a:solidFill>
                  <a:prstClr val="black"/>
                </a:solidFill>
              </a:rPr>
              <a:t>there is joy, there is joy  </a:t>
            </a:r>
          </a:p>
          <a:p>
            <a:pPr lvl="0"/>
            <a:endParaRPr lang="nl-NL" dirty="0">
              <a:solidFill>
                <a:prstClr val="black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1697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 anchor="ctr"/>
          <a:lstStyle/>
          <a:p>
            <a:pPr marL="0" indent="0">
              <a:buNone/>
            </a:pPr>
            <a:endParaRPr lang="es-ES" sz="4000" dirty="0" smtClean="0"/>
          </a:p>
          <a:p>
            <a:pPr marL="0" indent="0">
              <a:buNone/>
            </a:pPr>
            <a:r>
              <a:rPr lang="es-ES" sz="4000" dirty="0" smtClean="0"/>
              <a:t>Hay libertad en la casa </a:t>
            </a:r>
          </a:p>
          <a:p>
            <a:pPr marL="0" indent="0">
              <a:buNone/>
            </a:pPr>
            <a:r>
              <a:rPr lang="es-ES" sz="4000" dirty="0" smtClean="0"/>
              <a:t>Hay libertad al danzar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4663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 anchor="ctr"/>
          <a:lstStyle/>
          <a:p>
            <a:pPr marL="0" indent="0">
              <a:buNone/>
            </a:pPr>
            <a:endParaRPr lang="es-ES" sz="4000" dirty="0" smtClean="0"/>
          </a:p>
          <a:p>
            <a:pPr marL="0" indent="0">
              <a:buNone/>
            </a:pPr>
            <a:endParaRPr lang="en-US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Freedom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reigns in the house of the Lord </a:t>
            </a:r>
            <a:endParaRPr lang="en-US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freedom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reigns as we dance </a:t>
            </a:r>
            <a:r>
              <a:rPr lang="es-ES" sz="4000" dirty="0" smtClean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6991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79549"/>
            <a:ext cx="10515600" cy="5597414"/>
          </a:xfrm>
        </p:spPr>
        <p:txBody>
          <a:bodyPr anchor="ctr"/>
          <a:lstStyle/>
          <a:p>
            <a:pPr marL="0" lvl="0" indent="0">
              <a:buNone/>
            </a:pPr>
            <a:endParaRPr lang="es-ES" sz="40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s-ES" sz="4000" dirty="0" smtClean="0">
                <a:solidFill>
                  <a:prstClr val="black"/>
                </a:solidFill>
              </a:rPr>
              <a:t>Hay </a:t>
            </a:r>
            <a:r>
              <a:rPr lang="es-ES" sz="4000" dirty="0">
                <a:solidFill>
                  <a:prstClr val="black"/>
                </a:solidFill>
              </a:rPr>
              <a:t>libertad en la casa de Dios </a:t>
            </a:r>
          </a:p>
          <a:p>
            <a:pPr marL="0" lvl="0" indent="0">
              <a:buNone/>
            </a:pPr>
            <a:r>
              <a:rPr lang="es-ES" sz="4000" dirty="0">
                <a:solidFill>
                  <a:prstClr val="black"/>
                </a:solidFill>
              </a:rPr>
              <a:t>Hay libertad en la casa de Dios </a:t>
            </a:r>
          </a:p>
          <a:p>
            <a:pPr marL="0" lvl="0" indent="0">
              <a:buNone/>
            </a:pPr>
            <a:r>
              <a:rPr lang="es-ES" sz="4000" dirty="0">
                <a:solidFill>
                  <a:prstClr val="black"/>
                </a:solidFill>
              </a:rPr>
              <a:t>Hay libertad </a:t>
            </a:r>
          </a:p>
          <a:p>
            <a:pPr marL="0" lvl="0" indent="0">
              <a:buNone/>
            </a:pPr>
            <a:r>
              <a:rPr lang="es-ES" sz="4000" dirty="0">
                <a:solidFill>
                  <a:prstClr val="black"/>
                </a:solidFill>
              </a:rPr>
              <a:t>Hay libertad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5266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236537" y="2326799"/>
            <a:ext cx="8783391" cy="20108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4000" dirty="0">
                <a:solidFill>
                  <a:prstClr val="black"/>
                </a:solidFill>
              </a:rPr>
              <a:t>There is joy in the house of the Lord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4000" dirty="0">
                <a:solidFill>
                  <a:prstClr val="black"/>
                </a:solidFill>
              </a:rPr>
              <a:t>There is joy in the house of the Lord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4000" dirty="0">
                <a:solidFill>
                  <a:prstClr val="black"/>
                </a:solidFill>
              </a:rPr>
              <a:t>there is joy, there is joy  </a:t>
            </a:r>
          </a:p>
        </p:txBody>
      </p:sp>
    </p:spTree>
    <p:extLst>
      <p:ext uri="{BB962C8B-B14F-4D97-AF65-F5344CB8AC3E}">
        <p14:creationId xmlns:p14="http://schemas.microsoft.com/office/powerpoint/2010/main" val="2723403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58777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nl-N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Puedo</a:t>
            </a:r>
            <a:r>
              <a:rPr lang="nl-N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danzar</a:t>
            </a:r>
            <a:r>
              <a:rPr lang="nl-N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la </a:t>
            </a:r>
            <a:r>
              <a:rPr lang="nl-N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casa</a:t>
            </a:r>
            <a:r>
              <a:rPr lang="nl-N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nl-N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Dios</a:t>
            </a:r>
            <a:r>
              <a:rPr lang="nl-N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nl-N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Puedo</a:t>
            </a:r>
            <a:r>
              <a:rPr lang="nl-N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danzar</a:t>
            </a:r>
            <a:r>
              <a:rPr lang="nl-N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la </a:t>
            </a:r>
            <a:r>
              <a:rPr lang="nl-N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casa</a:t>
            </a:r>
            <a:r>
              <a:rPr lang="nl-N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nl-N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Dios</a:t>
            </a:r>
            <a:r>
              <a:rPr lang="nl-N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nl-N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Puedo</a:t>
            </a:r>
            <a:r>
              <a:rPr lang="nl-N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danzar</a:t>
            </a:r>
            <a:r>
              <a:rPr lang="nl-N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nl-N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disfrutar</a:t>
            </a:r>
            <a:r>
              <a:rPr lang="nl-N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!! </a:t>
            </a:r>
            <a:r>
              <a:rPr lang="en-US" sz="4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4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058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58777"/>
          </a:xfrm>
        </p:spPr>
        <p:txBody>
          <a:bodyPr anchor="ctr">
            <a:normAutofit fontScale="6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endParaRPr lang="nl-NL" sz="73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nl-NL" sz="7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US" sz="73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Freedom reigns in the house of the Lord </a:t>
            </a:r>
            <a:br>
              <a:rPr lang="en-US" sz="73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73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freedom reigns in the house of the Lord </a:t>
            </a:r>
            <a:endParaRPr lang="en-US" sz="73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US" sz="73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freedom </a:t>
            </a:r>
            <a:r>
              <a:rPr lang="en-US" sz="73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reigns, freedom reigns </a:t>
            </a:r>
            <a:br>
              <a:rPr lang="en-US" sz="73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73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1405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40913"/>
            <a:ext cx="10515600" cy="563605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US" sz="40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</a:t>
            </a:r>
            <a:r>
              <a:rPr lang="en-US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somos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libres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somos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libres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sangre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 ¡</a:t>
            </a:r>
            <a:r>
              <a:rPr lang="en-US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Libre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soy!</a:t>
            </a:r>
            <a:r>
              <a:rPr lang="en-US" sz="4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418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40913"/>
            <a:ext cx="10515600" cy="563605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US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4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4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freedom, there is freedom</a:t>
            </a:r>
            <a:r>
              <a:rPr lang="en-US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freedom by his blood</a:t>
            </a:r>
            <a:endParaRPr lang="nl-NL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Freedom reigns!</a:t>
            </a:r>
            <a:endParaRPr lang="nl-NL" sz="4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963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623455"/>
            <a:ext cx="10515600" cy="555350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Hoy </a:t>
            </a:r>
            <a:r>
              <a:rPr lang="nl-NL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puedo</a:t>
            </a:r>
            <a: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danzar</a:t>
            </a:r>
            <a: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nl-NL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libertad</a:t>
            </a:r>
            <a: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Porque</a:t>
            </a:r>
            <a: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soy</a:t>
            </a:r>
            <a: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Hijo</a:t>
            </a:r>
            <a: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Porque</a:t>
            </a:r>
            <a: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soy</a:t>
            </a:r>
            <a: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hijo</a:t>
            </a:r>
            <a: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Hoy </a:t>
            </a:r>
            <a:r>
              <a:rPr lang="nl-NL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puedo</a:t>
            </a:r>
            <a: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danzar</a:t>
            </a:r>
            <a: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nl-NL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libertad</a:t>
            </a:r>
            <a: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Porque</a:t>
            </a:r>
            <a: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soy</a:t>
            </a:r>
            <a: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amado</a:t>
            </a:r>
            <a: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Porque</a:t>
            </a:r>
            <a: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soy</a:t>
            </a:r>
            <a: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amado</a:t>
            </a:r>
            <a: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nl-NL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841666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 anchor="ctr"/>
          <a:lstStyle/>
          <a:p>
            <a:pPr marL="0" indent="0">
              <a:buNone/>
            </a:pPr>
            <a:endParaRPr lang="es-ES" sz="4000" dirty="0" smtClean="0"/>
          </a:p>
          <a:p>
            <a:pPr marL="0" indent="0">
              <a:buNone/>
            </a:pPr>
            <a:r>
              <a:rPr lang="es-ES" sz="4000" dirty="0" smtClean="0"/>
              <a:t>Podemos sentir, tu gozo </a:t>
            </a:r>
          </a:p>
          <a:p>
            <a:pPr marL="0" indent="0">
              <a:buNone/>
            </a:pPr>
            <a:r>
              <a:rPr lang="es-ES" sz="4000" dirty="0" smtClean="0"/>
              <a:t>Podemos sentir, tu río </a:t>
            </a:r>
          </a:p>
          <a:p>
            <a:pPr marL="0" indent="0">
              <a:buNone/>
            </a:pPr>
            <a:r>
              <a:rPr lang="es-ES" sz="4000" dirty="0" smtClean="0"/>
              <a:t>Hay sanidad en las aguas, </a:t>
            </a:r>
          </a:p>
          <a:p>
            <a:pPr marL="0" indent="0">
              <a:buNone/>
            </a:pPr>
            <a:r>
              <a:rPr lang="es-ES" sz="4000" dirty="0" smtClean="0"/>
              <a:t>Queremos danzar 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099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37882"/>
            <a:ext cx="10515600" cy="5739081"/>
          </a:xfrm>
        </p:spPr>
        <p:txBody>
          <a:bodyPr anchor="ctr"/>
          <a:lstStyle/>
          <a:p>
            <a:pPr marL="0" lvl="0" indent="0">
              <a:buNone/>
            </a:pPr>
            <a:endParaRPr lang="en-US" sz="40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There </a:t>
            </a:r>
            <a:r>
              <a:rPr lang="en-US" sz="4000" dirty="0">
                <a:solidFill>
                  <a:prstClr val="black"/>
                </a:solidFill>
              </a:rPr>
              <a:t>is a river flowing </a:t>
            </a:r>
          </a:p>
          <a:p>
            <a:pPr marL="0" lvl="0" indent="0">
              <a:buNone/>
            </a:pPr>
            <a:r>
              <a:rPr lang="en-US" sz="4000" dirty="0">
                <a:solidFill>
                  <a:prstClr val="black"/>
                </a:solidFill>
              </a:rPr>
              <a:t>a river of joy and laughter </a:t>
            </a:r>
          </a:p>
          <a:p>
            <a:pPr marL="0" lvl="0" indent="0">
              <a:buNone/>
            </a:pPr>
            <a:r>
              <a:rPr lang="en-US" sz="4000" dirty="0">
                <a:solidFill>
                  <a:prstClr val="black"/>
                </a:solidFill>
              </a:rPr>
              <a:t>we </a:t>
            </a:r>
            <a:r>
              <a:rPr lang="en-US" sz="4000" dirty="0" err="1">
                <a:solidFill>
                  <a:prstClr val="black"/>
                </a:solidFill>
              </a:rPr>
              <a:t>wanna</a:t>
            </a:r>
            <a:r>
              <a:rPr lang="en-US" sz="4000" dirty="0">
                <a:solidFill>
                  <a:prstClr val="black"/>
                </a:solidFill>
              </a:rPr>
              <a:t> swim in the waters </a:t>
            </a:r>
          </a:p>
          <a:p>
            <a:pPr marL="0" lvl="0" indent="0">
              <a:buNone/>
            </a:pPr>
            <a:r>
              <a:rPr lang="en-US" sz="4000" dirty="0">
                <a:solidFill>
                  <a:prstClr val="black"/>
                </a:solidFill>
              </a:rPr>
              <a:t>we </a:t>
            </a:r>
            <a:r>
              <a:rPr lang="en-US" sz="4000" dirty="0" err="1">
                <a:solidFill>
                  <a:prstClr val="black"/>
                </a:solidFill>
              </a:rPr>
              <a:t>wanna</a:t>
            </a:r>
            <a:r>
              <a:rPr lang="en-US" sz="4000" dirty="0">
                <a:solidFill>
                  <a:prstClr val="black"/>
                </a:solidFill>
              </a:rPr>
              <a:t> dance 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587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 anchor="ctr"/>
          <a:lstStyle/>
          <a:p>
            <a:pPr marL="0" indent="0">
              <a:buNone/>
            </a:pPr>
            <a:endParaRPr lang="es-ES" sz="4000" dirty="0" smtClean="0"/>
          </a:p>
          <a:p>
            <a:pPr marL="0" indent="0">
              <a:buNone/>
            </a:pPr>
            <a:r>
              <a:rPr lang="es-ES" sz="4000" dirty="0" smtClean="0"/>
              <a:t>Hay libertad en la casa de Dios </a:t>
            </a:r>
          </a:p>
          <a:p>
            <a:pPr marL="0" indent="0">
              <a:buNone/>
            </a:pPr>
            <a:r>
              <a:rPr lang="es-ES" sz="4000" dirty="0" smtClean="0"/>
              <a:t>Hay libertad en la casa de Dios </a:t>
            </a:r>
          </a:p>
          <a:p>
            <a:pPr marL="0" indent="0">
              <a:buNone/>
            </a:pPr>
            <a:r>
              <a:rPr lang="es-ES" sz="4000" dirty="0" smtClean="0"/>
              <a:t>Hay libertad </a:t>
            </a:r>
          </a:p>
          <a:p>
            <a:pPr marL="0" indent="0">
              <a:buNone/>
            </a:pPr>
            <a:r>
              <a:rPr lang="es-ES" sz="4000" dirty="0" smtClean="0"/>
              <a:t>Hay libertad 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301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36418"/>
            <a:ext cx="10515600" cy="5740545"/>
          </a:xfrm>
        </p:spPr>
        <p:txBody>
          <a:bodyPr anchor="ctr"/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There is joy in the house of the Lord </a:t>
            </a:r>
          </a:p>
          <a:p>
            <a:pPr marL="0" indent="0">
              <a:buNone/>
            </a:pPr>
            <a:r>
              <a:rPr lang="en-US" sz="4000" dirty="0" smtClean="0"/>
              <a:t>There is joy in the house of the Lord </a:t>
            </a:r>
          </a:p>
          <a:p>
            <a:pPr marL="0" indent="0">
              <a:buNone/>
            </a:pPr>
            <a:r>
              <a:rPr lang="en-US" sz="4000" dirty="0" smtClean="0"/>
              <a:t>there is joy, there is joy 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2963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53792"/>
            <a:ext cx="10515600" cy="5623171"/>
          </a:xfrm>
        </p:spPr>
        <p:txBody>
          <a:bodyPr anchor="ctr"/>
          <a:lstStyle/>
          <a:p>
            <a:pPr marL="0" lvl="0" indent="0">
              <a:buNone/>
            </a:pPr>
            <a:endParaRPr lang="es-ES" sz="40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s-ES" sz="4000" dirty="0" smtClean="0">
                <a:solidFill>
                  <a:prstClr val="black"/>
                </a:solidFill>
              </a:rPr>
              <a:t>Podemos </a:t>
            </a:r>
            <a:r>
              <a:rPr lang="es-ES" sz="4000" dirty="0">
                <a:solidFill>
                  <a:prstClr val="black"/>
                </a:solidFill>
              </a:rPr>
              <a:t>sentir, tu gozo </a:t>
            </a:r>
          </a:p>
          <a:p>
            <a:pPr marL="0" lvl="0" indent="0">
              <a:buNone/>
            </a:pPr>
            <a:r>
              <a:rPr lang="es-ES" sz="4000" dirty="0">
                <a:solidFill>
                  <a:prstClr val="black"/>
                </a:solidFill>
              </a:rPr>
              <a:t>Podemos sentir, tu río </a:t>
            </a:r>
          </a:p>
          <a:p>
            <a:pPr marL="0" lvl="0" indent="0">
              <a:buNone/>
            </a:pPr>
            <a:r>
              <a:rPr lang="es-ES" sz="4000" dirty="0">
                <a:solidFill>
                  <a:prstClr val="black"/>
                </a:solidFill>
              </a:rPr>
              <a:t>Hay sanidad en las aguas, </a:t>
            </a:r>
          </a:p>
          <a:p>
            <a:pPr marL="0" lvl="0" indent="0">
              <a:buNone/>
            </a:pPr>
            <a:r>
              <a:rPr lang="es-ES" sz="4000" dirty="0">
                <a:solidFill>
                  <a:prstClr val="black"/>
                </a:solidFill>
              </a:rPr>
              <a:t>Queremos danzar 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8237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77982"/>
            <a:ext cx="10515600" cy="5698981"/>
          </a:xfrm>
        </p:spPr>
        <p:txBody>
          <a:bodyPr anchor="ctr"/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There is a river flowing </a:t>
            </a:r>
          </a:p>
          <a:p>
            <a:pPr marL="0" indent="0">
              <a:buNone/>
            </a:pPr>
            <a:r>
              <a:rPr lang="en-US" sz="4000" dirty="0" smtClean="0"/>
              <a:t>a river of joy and laughter </a:t>
            </a:r>
          </a:p>
          <a:p>
            <a:pPr marL="0" indent="0">
              <a:buNone/>
            </a:pPr>
            <a:r>
              <a:rPr lang="en-US" sz="4000" dirty="0" smtClean="0"/>
              <a:t>we </a:t>
            </a:r>
            <a:r>
              <a:rPr lang="en-US" sz="4000" dirty="0" err="1" smtClean="0"/>
              <a:t>wanna</a:t>
            </a:r>
            <a:r>
              <a:rPr lang="en-US" sz="4000" dirty="0" smtClean="0"/>
              <a:t> swim in the waters </a:t>
            </a:r>
          </a:p>
          <a:p>
            <a:pPr marL="0" indent="0">
              <a:buNone/>
            </a:pPr>
            <a:r>
              <a:rPr lang="en-US" sz="4000" dirty="0" smtClean="0"/>
              <a:t>we </a:t>
            </a:r>
            <a:r>
              <a:rPr lang="en-US" sz="4000" dirty="0" err="1" smtClean="0"/>
              <a:t>wanna</a:t>
            </a:r>
            <a:r>
              <a:rPr lang="en-US" sz="4000" dirty="0" smtClean="0"/>
              <a:t> dance  2x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2624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40913"/>
            <a:ext cx="10515600" cy="5636050"/>
          </a:xfrm>
        </p:spPr>
        <p:txBody>
          <a:bodyPr anchor="ctr"/>
          <a:lstStyle/>
          <a:p>
            <a:pPr marL="0" lvl="0" indent="0">
              <a:buNone/>
            </a:pPr>
            <a:endParaRPr lang="es-ES" sz="40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s-ES" sz="4000" dirty="0" smtClean="0">
                <a:solidFill>
                  <a:prstClr val="black"/>
                </a:solidFill>
              </a:rPr>
              <a:t>Hay </a:t>
            </a:r>
            <a:r>
              <a:rPr lang="es-ES" sz="4000" dirty="0">
                <a:solidFill>
                  <a:prstClr val="black"/>
                </a:solidFill>
              </a:rPr>
              <a:t>libertad en la casa de Dios </a:t>
            </a:r>
          </a:p>
          <a:p>
            <a:pPr marL="0" lvl="0" indent="0">
              <a:buNone/>
            </a:pPr>
            <a:r>
              <a:rPr lang="es-ES" sz="4000" dirty="0">
                <a:solidFill>
                  <a:prstClr val="black"/>
                </a:solidFill>
              </a:rPr>
              <a:t>Hay libertad en la casa de Dios </a:t>
            </a:r>
          </a:p>
          <a:p>
            <a:pPr marL="0" lvl="0" indent="0">
              <a:buNone/>
            </a:pPr>
            <a:r>
              <a:rPr lang="es-ES" sz="4000" dirty="0">
                <a:solidFill>
                  <a:prstClr val="black"/>
                </a:solidFill>
              </a:rPr>
              <a:t>Hay libertad </a:t>
            </a:r>
          </a:p>
          <a:p>
            <a:pPr marL="0" lvl="0" indent="0">
              <a:buNone/>
            </a:pPr>
            <a:r>
              <a:rPr lang="es-ES" sz="4000" dirty="0">
                <a:solidFill>
                  <a:prstClr val="black"/>
                </a:solidFill>
              </a:rPr>
              <a:t>Hay libertad  </a:t>
            </a:r>
          </a:p>
        </p:txBody>
      </p:sp>
    </p:spTree>
    <p:extLst>
      <p:ext uri="{BB962C8B-B14F-4D97-AF65-F5344CB8AC3E}">
        <p14:creationId xmlns:p14="http://schemas.microsoft.com/office/powerpoint/2010/main" val="352968757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261</Words>
  <Application>Microsoft Office PowerPoint</Application>
  <PresentationFormat>Aangepast</PresentationFormat>
  <Paragraphs>65</Paragraphs>
  <Slides>18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Rieneke Visser</dc:creator>
  <cp:lastModifiedBy>Gebruiker</cp:lastModifiedBy>
  <cp:revision>10</cp:revision>
  <dcterms:created xsi:type="dcterms:W3CDTF">2016-01-30T13:52:17Z</dcterms:created>
  <dcterms:modified xsi:type="dcterms:W3CDTF">2016-02-15T14:06:27Z</dcterms:modified>
</cp:coreProperties>
</file>