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ijdelijke aanduiding voor tekst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ijdelijke aanduiding voor tekst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Tijdelijke aanduiding voor afbeelding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ndertitel 2"/>
          <p:cNvSpPr txBox="1"/>
          <p:nvPr>
            <p:ph type="subTitle" sz="quarter" idx="1"/>
          </p:nvPr>
        </p:nvSpPr>
        <p:spPr>
          <a:xfrm>
            <a:off x="1523999" y="4745037"/>
            <a:ext cx="9144001" cy="1655762"/>
          </a:xfrm>
          <a:prstGeom prst="rect">
            <a:avLst/>
          </a:prstGeom>
        </p:spPr>
        <p:txBody>
          <a:bodyPr/>
          <a:lstStyle/>
          <a:p>
            <a:pPr>
              <a:defRPr b="1" sz="4400"/>
            </a:pPr>
            <a:r>
              <a:t>Jalali Yesu</a:t>
            </a:r>
          </a:p>
          <a:p>
            <a:pPr>
              <a:defRPr i="1" sz="2000"/>
            </a:pPr>
            <a:r>
              <a:t>Words and music by Evan Rogers</a:t>
            </a:r>
          </a:p>
          <a:p>
            <a:pPr>
              <a:defRPr i="1" sz="2000"/>
            </a:pPr>
            <a:r>
              <a:t>Jalali Yesu = Urdu for Jesus is glorious</a:t>
            </a:r>
          </a:p>
        </p:txBody>
      </p:sp>
      <p:pic>
        <p:nvPicPr>
          <p:cNvPr id="95" name="Afbeelding 5" descr="Afbeelding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6409" y="785868"/>
            <a:ext cx="8199181" cy="3523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8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You are full of grace and truth  </a:t>
            </a:r>
          </a:p>
          <a:p>
            <a:pPr marL="0" indent="0" algn="ctr">
              <a:buSzTx/>
              <a:buNone/>
              <a:defRPr sz="4000"/>
            </a:pPr>
            <a:r>
              <a:t>(ALL) You are full of grace and truth </a:t>
            </a:r>
          </a:p>
          <a:p>
            <a:pPr marL="0" indent="0" algn="ctr">
              <a:buSzTx/>
              <a:buNone/>
              <a:defRPr sz="4000"/>
            </a:pPr>
            <a:r>
              <a:t>(LEAD) Jalali Yesu (ALL) Jalali Yesu</a:t>
            </a:r>
          </a:p>
          <a:p>
            <a:pPr marL="0" indent="0" algn="ctr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x2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                           </a:t>
            </a:r>
          </a:p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</a:t>
            </a:r>
          </a:p>
          <a:p>
            <a:pPr marL="0" indent="0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 </a:t>
            </a:r>
            <a:r>
              <a:rPr sz="3200"/>
              <a:t>(</a:t>
            </a:r>
            <a:r>
              <a:rPr i="1" sz="3200"/>
              <a:t>Jesus is glorious)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You are great and you are good</a:t>
            </a:r>
          </a:p>
          <a:p>
            <a:pPr marL="0" indent="0" algn="ctr">
              <a:buSzTx/>
              <a:buNone/>
              <a:defRPr sz="4000"/>
            </a:pPr>
            <a:r>
              <a:t>(ALL) You are great and you are good</a:t>
            </a:r>
          </a:p>
          <a:p>
            <a:pPr marL="0" indent="0" algn="ctr">
              <a:buSzTx/>
              <a:buNone/>
              <a:defRPr sz="4000"/>
            </a:pPr>
            <a:r>
              <a:t>(LEAD) Jalali Yesu (ALL) Jalali Yesu </a:t>
            </a:r>
          </a:p>
          <a:p>
            <a:pPr marL="0" indent="0" algn="ctr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X2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                           </a:t>
            </a:r>
          </a:p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</a:t>
            </a:r>
          </a:p>
          <a:p>
            <a:pPr marL="0" indent="0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 </a:t>
            </a:r>
            <a:r>
              <a:rPr sz="3200"/>
              <a:t>(</a:t>
            </a:r>
            <a:r>
              <a:rPr i="1" sz="3200"/>
              <a:t>Jesus is glorious)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(Lord) You are glorious over all the earth</a:t>
            </a:r>
          </a:p>
          <a:p>
            <a:pPr marL="0" indent="0" algn="ctr">
              <a:buSzTx/>
              <a:buNone/>
              <a:defRPr sz="4000"/>
            </a:pPr>
            <a:r>
              <a:t> You are glorious over all the earth </a:t>
            </a:r>
          </a:p>
          <a:p>
            <a:pPr marL="0" indent="0" algn="ctr">
              <a:buSzTx/>
              <a:buNone/>
              <a:defRPr sz="4000"/>
            </a:pPr>
            <a:r>
              <a:t> You are glorious over all the earth</a:t>
            </a:r>
          </a:p>
          <a:p>
            <a:pPr marL="0" indent="0" algn="ctr">
              <a:buSzTx/>
              <a:buNone/>
              <a:defRPr sz="4000"/>
            </a:pPr>
            <a:r>
              <a:t> You are glorious!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You are making all things new</a:t>
            </a:r>
          </a:p>
          <a:p>
            <a:pPr marL="0" indent="0" algn="ctr">
              <a:buSzTx/>
              <a:buNone/>
              <a:defRPr sz="4000"/>
            </a:pPr>
            <a:r>
              <a:t>(ALL) You are making all things new</a:t>
            </a:r>
          </a:p>
          <a:p>
            <a:pPr marL="0" indent="0" algn="ctr">
              <a:buSzTx/>
              <a:buNone/>
              <a:defRPr sz="4000"/>
            </a:pPr>
            <a:r>
              <a:t>(LEAD) Jalali Yesu (ALL) Jalali Yesu</a:t>
            </a:r>
          </a:p>
          <a:p>
            <a:pPr marL="0" indent="0" algn="ctr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X2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                           </a:t>
            </a:r>
          </a:p>
          <a:p>
            <a:pPr marL="0" indent="0" algn="ctr">
              <a:buSzTx/>
              <a:buNone/>
              <a:defRPr sz="4000"/>
            </a:pPr>
            <a:r>
              <a:t>(LEAD) Jalali Yesu  (ALL)  Jalali Yesu  </a:t>
            </a:r>
          </a:p>
          <a:p>
            <a:pPr marL="0" indent="0" algn="ctr">
              <a:buSzTx/>
              <a:buNone/>
              <a:defRPr sz="4000"/>
            </a:pPr>
            <a:r>
              <a:t>(LEAD)  Jalali Yesu (ALL) Jalali Yesu</a:t>
            </a:r>
          </a:p>
          <a:p>
            <a:pPr marL="0" indent="0">
              <a:buSzTx/>
              <a:buNone/>
              <a:defRPr sz="4000"/>
            </a:pPr>
          </a:p>
          <a:p>
            <a:pPr marL="0" indent="0" algn="ctr">
              <a:buSzTx/>
              <a:buNone/>
              <a:defRPr sz="4000"/>
            </a:pPr>
            <a:r>
              <a:t> </a:t>
            </a:r>
            <a:r>
              <a:rPr sz="3200"/>
              <a:t>(</a:t>
            </a:r>
            <a:r>
              <a:rPr i="1" sz="3200"/>
              <a:t>Jesus is glorious)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el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Tijdelijke aanduiding voor inhoud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Kantoor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