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8" r:id="rId2"/>
    <p:sldId id="256"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en-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241"/>
    <p:restoredTop sz="94674"/>
  </p:normalViewPr>
  <p:slideViewPr>
    <p:cSldViewPr snapToGrid="0" snapToObjects="1">
      <p:cViewPr varScale="1">
        <p:scale>
          <a:sx n="46" d="100"/>
          <a:sy n="46" d="100"/>
        </p:scale>
        <p:origin x="192" y="19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B83E1BE6-EB93-4685-B8B8-D97E81874F7C}" type="datetimeFigureOut">
              <a:rPr lang="nl-NL" smtClean="0"/>
              <a:t>30-04-21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7DFB4FF-ACBA-4A2A-B211-6CB032276E90}" type="slidenum">
              <a:rPr lang="nl-NL" smtClean="0"/>
              <a:t>‹#›</a:t>
            </a:fld>
            <a:endParaRPr lang="nl-NL"/>
          </a:p>
        </p:txBody>
      </p:sp>
    </p:spTree>
    <p:extLst>
      <p:ext uri="{BB962C8B-B14F-4D97-AF65-F5344CB8AC3E}">
        <p14:creationId xmlns:p14="http://schemas.microsoft.com/office/powerpoint/2010/main" val="329153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83E1BE6-EB93-4685-B8B8-D97E81874F7C}" type="datetimeFigureOut">
              <a:rPr lang="nl-NL" smtClean="0"/>
              <a:t>30-04-21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7DFB4FF-ACBA-4A2A-B211-6CB032276E90}" type="slidenum">
              <a:rPr lang="nl-NL" smtClean="0"/>
              <a:t>‹#›</a:t>
            </a:fld>
            <a:endParaRPr lang="nl-NL"/>
          </a:p>
        </p:txBody>
      </p:sp>
    </p:spTree>
    <p:extLst>
      <p:ext uri="{BB962C8B-B14F-4D97-AF65-F5344CB8AC3E}">
        <p14:creationId xmlns:p14="http://schemas.microsoft.com/office/powerpoint/2010/main" val="303538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83E1BE6-EB93-4685-B8B8-D97E81874F7C}" type="datetimeFigureOut">
              <a:rPr lang="nl-NL" smtClean="0"/>
              <a:t>30-04-21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7DFB4FF-ACBA-4A2A-B211-6CB032276E90}" type="slidenum">
              <a:rPr lang="nl-NL" smtClean="0"/>
              <a:t>‹#›</a:t>
            </a:fld>
            <a:endParaRPr lang="nl-NL"/>
          </a:p>
        </p:txBody>
      </p:sp>
    </p:spTree>
    <p:extLst>
      <p:ext uri="{BB962C8B-B14F-4D97-AF65-F5344CB8AC3E}">
        <p14:creationId xmlns:p14="http://schemas.microsoft.com/office/powerpoint/2010/main" val="3517916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83E1BE6-EB93-4685-B8B8-D97E81874F7C}" type="datetimeFigureOut">
              <a:rPr lang="nl-NL" smtClean="0"/>
              <a:t>30-04-21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7DFB4FF-ACBA-4A2A-B211-6CB032276E90}" type="slidenum">
              <a:rPr lang="nl-NL" smtClean="0"/>
              <a:t>‹#›</a:t>
            </a:fld>
            <a:endParaRPr lang="nl-NL"/>
          </a:p>
        </p:txBody>
      </p:sp>
    </p:spTree>
    <p:extLst>
      <p:ext uri="{BB962C8B-B14F-4D97-AF65-F5344CB8AC3E}">
        <p14:creationId xmlns:p14="http://schemas.microsoft.com/office/powerpoint/2010/main" val="3109796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B83E1BE6-EB93-4685-B8B8-D97E81874F7C}" type="datetimeFigureOut">
              <a:rPr lang="nl-NL" smtClean="0"/>
              <a:t>30-04-21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7DFB4FF-ACBA-4A2A-B211-6CB032276E90}" type="slidenum">
              <a:rPr lang="nl-NL" smtClean="0"/>
              <a:t>‹#›</a:t>
            </a:fld>
            <a:endParaRPr lang="nl-NL"/>
          </a:p>
        </p:txBody>
      </p:sp>
    </p:spTree>
    <p:extLst>
      <p:ext uri="{BB962C8B-B14F-4D97-AF65-F5344CB8AC3E}">
        <p14:creationId xmlns:p14="http://schemas.microsoft.com/office/powerpoint/2010/main" val="2309919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B83E1BE6-EB93-4685-B8B8-D97E81874F7C}" type="datetimeFigureOut">
              <a:rPr lang="nl-NL" smtClean="0"/>
              <a:t>30-04-21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7DFB4FF-ACBA-4A2A-B211-6CB032276E90}" type="slidenum">
              <a:rPr lang="nl-NL" smtClean="0"/>
              <a:t>‹#›</a:t>
            </a:fld>
            <a:endParaRPr lang="nl-NL"/>
          </a:p>
        </p:txBody>
      </p:sp>
    </p:spTree>
    <p:extLst>
      <p:ext uri="{BB962C8B-B14F-4D97-AF65-F5344CB8AC3E}">
        <p14:creationId xmlns:p14="http://schemas.microsoft.com/office/powerpoint/2010/main" val="3579693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B83E1BE6-EB93-4685-B8B8-D97E81874F7C}" type="datetimeFigureOut">
              <a:rPr lang="nl-NL" smtClean="0"/>
              <a:t>30-04-21</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7DFB4FF-ACBA-4A2A-B211-6CB032276E90}" type="slidenum">
              <a:rPr lang="nl-NL" smtClean="0"/>
              <a:t>‹#›</a:t>
            </a:fld>
            <a:endParaRPr lang="nl-NL"/>
          </a:p>
        </p:txBody>
      </p:sp>
    </p:spTree>
    <p:extLst>
      <p:ext uri="{BB962C8B-B14F-4D97-AF65-F5344CB8AC3E}">
        <p14:creationId xmlns:p14="http://schemas.microsoft.com/office/powerpoint/2010/main" val="2752922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B83E1BE6-EB93-4685-B8B8-D97E81874F7C}" type="datetimeFigureOut">
              <a:rPr lang="nl-NL" smtClean="0"/>
              <a:t>30-04-21</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7DFB4FF-ACBA-4A2A-B211-6CB032276E90}" type="slidenum">
              <a:rPr lang="nl-NL" smtClean="0"/>
              <a:t>‹#›</a:t>
            </a:fld>
            <a:endParaRPr lang="nl-NL"/>
          </a:p>
        </p:txBody>
      </p:sp>
    </p:spTree>
    <p:extLst>
      <p:ext uri="{BB962C8B-B14F-4D97-AF65-F5344CB8AC3E}">
        <p14:creationId xmlns:p14="http://schemas.microsoft.com/office/powerpoint/2010/main" val="3172052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83E1BE6-EB93-4685-B8B8-D97E81874F7C}" type="datetimeFigureOut">
              <a:rPr lang="nl-NL" smtClean="0"/>
              <a:t>30-04-21</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7DFB4FF-ACBA-4A2A-B211-6CB032276E90}" type="slidenum">
              <a:rPr lang="nl-NL" smtClean="0"/>
              <a:t>‹#›</a:t>
            </a:fld>
            <a:endParaRPr lang="nl-NL"/>
          </a:p>
        </p:txBody>
      </p:sp>
    </p:spTree>
    <p:extLst>
      <p:ext uri="{BB962C8B-B14F-4D97-AF65-F5344CB8AC3E}">
        <p14:creationId xmlns:p14="http://schemas.microsoft.com/office/powerpoint/2010/main" val="3331184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B83E1BE6-EB93-4685-B8B8-D97E81874F7C}" type="datetimeFigureOut">
              <a:rPr lang="nl-NL" smtClean="0"/>
              <a:t>30-04-21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7DFB4FF-ACBA-4A2A-B211-6CB032276E90}" type="slidenum">
              <a:rPr lang="nl-NL" smtClean="0"/>
              <a:t>‹#›</a:t>
            </a:fld>
            <a:endParaRPr lang="nl-NL"/>
          </a:p>
        </p:txBody>
      </p:sp>
    </p:spTree>
    <p:extLst>
      <p:ext uri="{BB962C8B-B14F-4D97-AF65-F5344CB8AC3E}">
        <p14:creationId xmlns:p14="http://schemas.microsoft.com/office/powerpoint/2010/main" val="1982563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B83E1BE6-EB93-4685-B8B8-D97E81874F7C}" type="datetimeFigureOut">
              <a:rPr lang="nl-NL" smtClean="0"/>
              <a:t>30-04-21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7DFB4FF-ACBA-4A2A-B211-6CB032276E90}" type="slidenum">
              <a:rPr lang="nl-NL" smtClean="0"/>
              <a:t>‹#›</a:t>
            </a:fld>
            <a:endParaRPr lang="nl-NL"/>
          </a:p>
        </p:txBody>
      </p:sp>
    </p:spTree>
    <p:extLst>
      <p:ext uri="{BB962C8B-B14F-4D97-AF65-F5344CB8AC3E}">
        <p14:creationId xmlns:p14="http://schemas.microsoft.com/office/powerpoint/2010/main" val="3890983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7000"/>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3E1BE6-EB93-4685-B8B8-D97E81874F7C}" type="datetimeFigureOut">
              <a:rPr lang="nl-NL" smtClean="0"/>
              <a:t>30-04-21</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FB4FF-ACBA-4A2A-B211-6CB032276E90}" type="slidenum">
              <a:rPr lang="nl-NL" smtClean="0"/>
              <a:t>‹#›</a:t>
            </a:fld>
            <a:endParaRPr lang="nl-NL"/>
          </a:p>
        </p:txBody>
      </p:sp>
    </p:spTree>
    <p:extLst>
      <p:ext uri="{BB962C8B-B14F-4D97-AF65-F5344CB8AC3E}">
        <p14:creationId xmlns:p14="http://schemas.microsoft.com/office/powerpoint/2010/main" val="28490848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p:cNvSpPr>
            <a:spLocks noGrp="1"/>
          </p:cNvSpPr>
          <p:nvPr>
            <p:ph type="subTitle" idx="1"/>
          </p:nvPr>
        </p:nvSpPr>
        <p:spPr>
          <a:xfrm>
            <a:off x="1523999" y="4745038"/>
            <a:ext cx="9144000" cy="1655762"/>
          </a:xfrm>
        </p:spPr>
        <p:txBody>
          <a:bodyPr>
            <a:normAutofit lnSpcReduction="10000"/>
          </a:bodyPr>
          <a:lstStyle/>
          <a:p>
            <a:r>
              <a:rPr lang="nl-NL" sz="4400" b="1" dirty="0"/>
              <a:t>Como </a:t>
            </a:r>
            <a:r>
              <a:rPr lang="nl-NL" sz="4400" b="1" dirty="0" err="1"/>
              <a:t>flores</a:t>
            </a:r>
            <a:r>
              <a:rPr lang="nl-NL" sz="4400" b="1" dirty="0"/>
              <a:t>, Like </a:t>
            </a:r>
            <a:r>
              <a:rPr lang="nl-NL" sz="4400" b="1" dirty="0" err="1"/>
              <a:t>flowers</a:t>
            </a:r>
            <a:r>
              <a:rPr lang="nl-NL" sz="4400" b="1" dirty="0"/>
              <a:t>, Ca </a:t>
            </a:r>
            <a:r>
              <a:rPr lang="nl-NL" sz="4400" b="1" dirty="0" err="1"/>
              <a:t>multe</a:t>
            </a:r>
            <a:r>
              <a:rPr lang="nl-NL" sz="4400" b="1" dirty="0"/>
              <a:t> </a:t>
            </a:r>
            <a:r>
              <a:rPr lang="nl-NL" sz="4400" b="1" dirty="0" err="1"/>
              <a:t>floris</a:t>
            </a:r>
            <a:r>
              <a:rPr lang="nl-NL" sz="4400" b="1" dirty="0"/>
              <a:t>, </a:t>
            </a:r>
            <a:r>
              <a:rPr lang="nl-NL" sz="4400" b="1" dirty="0" err="1"/>
              <a:t>Come</a:t>
            </a:r>
            <a:r>
              <a:rPr lang="nl-NL" sz="4400" b="1" dirty="0"/>
              <a:t> </a:t>
            </a:r>
            <a:r>
              <a:rPr lang="nl-NL" sz="4400" b="1" dirty="0" err="1"/>
              <a:t>Fiori</a:t>
            </a:r>
            <a:endParaRPr lang="nl-NL" sz="4400" b="1" dirty="0"/>
          </a:p>
          <a:p>
            <a:r>
              <a:rPr lang="en-US" sz="2000" i="1" dirty="0"/>
              <a:t>In Italian, Spanish, Romani and English - Author : Giuseppe </a:t>
            </a:r>
            <a:r>
              <a:rPr lang="en-US" sz="2000" i="1" dirty="0" err="1"/>
              <a:t>Pippo</a:t>
            </a:r>
            <a:r>
              <a:rPr lang="en-US" sz="2000" i="1" dirty="0"/>
              <a:t> </a:t>
            </a:r>
            <a:r>
              <a:rPr lang="en-US" sz="2000" i="1" dirty="0" err="1"/>
              <a:t>Zappalà</a:t>
            </a:r>
            <a:endParaRPr lang="en-US" sz="2000" i="1" dirty="0"/>
          </a:p>
          <a:p>
            <a:endParaRPr lang="nl-NL" sz="2000" i="1" dirty="0"/>
          </a:p>
          <a:p>
            <a:endParaRPr lang="nl-NL" dirty="0"/>
          </a:p>
        </p:txBody>
      </p:sp>
      <p:pic>
        <p:nvPicPr>
          <p:cNvPr id="6" name="Afbeelding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96410" y="785868"/>
            <a:ext cx="8199179" cy="3523085"/>
          </a:xfrm>
          <a:prstGeom prst="rect">
            <a:avLst/>
          </a:prstGeom>
        </p:spPr>
      </p:pic>
    </p:spTree>
    <p:extLst>
      <p:ext uri="{BB962C8B-B14F-4D97-AF65-F5344CB8AC3E}">
        <p14:creationId xmlns:p14="http://schemas.microsoft.com/office/powerpoint/2010/main" val="3176802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5529D5-5124-BF46-87C0-73600974303B}"/>
              </a:ext>
            </a:extLst>
          </p:cNvPr>
          <p:cNvSpPr txBox="1"/>
          <p:nvPr/>
        </p:nvSpPr>
        <p:spPr>
          <a:xfrm>
            <a:off x="2216727" y="1440873"/>
            <a:ext cx="8977746" cy="2308324"/>
          </a:xfrm>
          <a:prstGeom prst="rect">
            <a:avLst/>
          </a:prstGeom>
          <a:noFill/>
        </p:spPr>
        <p:txBody>
          <a:bodyPr wrap="square" rtlCol="0">
            <a:spAutoFit/>
          </a:bodyPr>
          <a:lstStyle/>
          <a:p>
            <a:r>
              <a:rPr lang="en-GB" sz="3600" i="1" dirty="0">
                <a:latin typeface="CIDFont+F1"/>
              </a:rPr>
              <a:t>Chorus (English) </a:t>
            </a:r>
            <a:endParaRPr lang="en-GB" sz="3600" i="1" dirty="0"/>
          </a:p>
          <a:p>
            <a:br>
              <a:rPr lang="en-GB" sz="3600" dirty="0">
                <a:latin typeface="CIDFont+F2"/>
              </a:rPr>
            </a:br>
            <a:r>
              <a:rPr lang="en-GB" sz="3600" dirty="0">
                <a:latin typeface="CIDFont+F2"/>
              </a:rPr>
              <a:t>Hallelujah, Hallelujah, Hallelujah </a:t>
            </a:r>
            <a:endParaRPr lang="en-GB" sz="3600" dirty="0"/>
          </a:p>
          <a:p>
            <a:r>
              <a:rPr lang="en-GB" sz="3600" dirty="0">
                <a:latin typeface="CIDFont+F2"/>
              </a:rPr>
              <a:t>To Jesus Christ our Saviour and King </a:t>
            </a:r>
            <a:endParaRPr lang="en-GB" sz="3600" dirty="0"/>
          </a:p>
        </p:txBody>
      </p:sp>
    </p:spTree>
    <p:extLst>
      <p:ext uri="{BB962C8B-B14F-4D97-AF65-F5344CB8AC3E}">
        <p14:creationId xmlns:p14="http://schemas.microsoft.com/office/powerpoint/2010/main" val="4218029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5529D5-5124-BF46-87C0-73600974303B}"/>
              </a:ext>
            </a:extLst>
          </p:cNvPr>
          <p:cNvSpPr txBox="1"/>
          <p:nvPr/>
        </p:nvSpPr>
        <p:spPr>
          <a:xfrm>
            <a:off x="2216727" y="1440873"/>
            <a:ext cx="8977746" cy="3139321"/>
          </a:xfrm>
          <a:prstGeom prst="rect">
            <a:avLst/>
          </a:prstGeom>
          <a:noFill/>
        </p:spPr>
        <p:txBody>
          <a:bodyPr wrap="square" rtlCol="0">
            <a:spAutoFit/>
          </a:bodyPr>
          <a:lstStyle/>
          <a:p>
            <a:r>
              <a:rPr lang="en-GB" sz="3600" i="1" dirty="0">
                <a:latin typeface="CIDFont+F1"/>
              </a:rPr>
              <a:t>Chorus (English) </a:t>
            </a:r>
            <a:endParaRPr lang="en-GB" sz="3600" i="1" dirty="0"/>
          </a:p>
          <a:p>
            <a:br>
              <a:rPr lang="en-GB" sz="3600" dirty="0">
                <a:latin typeface="CIDFont+F2"/>
              </a:rPr>
            </a:br>
            <a:r>
              <a:rPr lang="en-GB" sz="3600" dirty="0">
                <a:latin typeface="CIDFont+F2"/>
              </a:rPr>
              <a:t>Hallelujah, Hallelujah, Hallelujah </a:t>
            </a:r>
            <a:endParaRPr lang="en-GB" sz="3600" dirty="0"/>
          </a:p>
          <a:p>
            <a:r>
              <a:rPr lang="en-GB" sz="3600" dirty="0">
                <a:latin typeface="CIDFont+F2"/>
              </a:rPr>
              <a:t>To Jesus Christ our Saviour and King</a:t>
            </a:r>
          </a:p>
          <a:p>
            <a:r>
              <a:rPr lang="en-GB" sz="3600" dirty="0">
                <a:latin typeface="CIDFont+F2"/>
              </a:rPr>
              <a:t>And our great Lord </a:t>
            </a:r>
            <a:endParaRPr lang="en-GB" sz="3600" dirty="0"/>
          </a:p>
          <a:p>
            <a:endParaRPr lang="en-GB" dirty="0"/>
          </a:p>
        </p:txBody>
      </p:sp>
    </p:spTree>
    <p:extLst>
      <p:ext uri="{BB962C8B-B14F-4D97-AF65-F5344CB8AC3E}">
        <p14:creationId xmlns:p14="http://schemas.microsoft.com/office/powerpoint/2010/main" val="2515957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5529D5-5124-BF46-87C0-73600974303B}"/>
              </a:ext>
            </a:extLst>
          </p:cNvPr>
          <p:cNvSpPr txBox="1"/>
          <p:nvPr/>
        </p:nvSpPr>
        <p:spPr>
          <a:xfrm>
            <a:off x="2216727" y="1440873"/>
            <a:ext cx="8977746" cy="3139321"/>
          </a:xfrm>
          <a:prstGeom prst="rect">
            <a:avLst/>
          </a:prstGeom>
          <a:noFill/>
        </p:spPr>
        <p:txBody>
          <a:bodyPr wrap="square" rtlCol="0">
            <a:spAutoFit/>
          </a:bodyPr>
          <a:lstStyle/>
          <a:p>
            <a:r>
              <a:rPr lang="en-GB" sz="3600" i="1" dirty="0">
                <a:latin typeface="CIDFont+F1"/>
              </a:rPr>
              <a:t>Ending </a:t>
            </a:r>
          </a:p>
          <a:p>
            <a:endParaRPr lang="en-GB" sz="3600" i="1" dirty="0"/>
          </a:p>
          <a:p>
            <a:r>
              <a:rPr lang="en-GB" sz="3600" dirty="0" err="1">
                <a:latin typeface="CIDFont+F2"/>
              </a:rPr>
              <a:t>Nuestro</a:t>
            </a:r>
            <a:r>
              <a:rPr lang="en-GB" sz="3600" dirty="0">
                <a:latin typeface="CIDFont+F2"/>
              </a:rPr>
              <a:t> Rey, </a:t>
            </a:r>
            <a:endParaRPr lang="en-GB" sz="3600" dirty="0"/>
          </a:p>
          <a:p>
            <a:r>
              <a:rPr lang="en-GB" sz="3600" dirty="0" err="1">
                <a:latin typeface="CIDFont+F2"/>
              </a:rPr>
              <a:t>Regele</a:t>
            </a:r>
            <a:r>
              <a:rPr lang="en-GB" sz="3600" dirty="0">
                <a:latin typeface="CIDFont+F2"/>
              </a:rPr>
              <a:t> </a:t>
            </a:r>
            <a:r>
              <a:rPr lang="en-GB" sz="3600" dirty="0" err="1">
                <a:latin typeface="CIDFont+F2"/>
              </a:rPr>
              <a:t>nostru</a:t>
            </a:r>
            <a:r>
              <a:rPr lang="en-GB" sz="3600" dirty="0">
                <a:latin typeface="CIDFont+F2"/>
              </a:rPr>
              <a:t>, </a:t>
            </a:r>
            <a:endParaRPr lang="en-GB" sz="3600" dirty="0"/>
          </a:p>
          <a:p>
            <a:r>
              <a:rPr lang="en-GB" sz="3600" dirty="0">
                <a:latin typeface="CIDFont+F3"/>
              </a:rPr>
              <a:t>Il nostro Re, And our great Lord! </a:t>
            </a:r>
            <a:endParaRPr lang="en-GB" sz="3600" dirty="0"/>
          </a:p>
          <a:p>
            <a:endParaRPr lang="en-GB" dirty="0"/>
          </a:p>
        </p:txBody>
      </p:sp>
    </p:spTree>
    <p:extLst>
      <p:ext uri="{BB962C8B-B14F-4D97-AF65-F5344CB8AC3E}">
        <p14:creationId xmlns:p14="http://schemas.microsoft.com/office/powerpoint/2010/main" val="1736907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B8E7D-A37C-3D4B-A9EA-8EBC777A052A}"/>
              </a:ext>
            </a:extLst>
          </p:cNvPr>
          <p:cNvSpPr>
            <a:spLocks noGrp="1"/>
          </p:cNvSpPr>
          <p:nvPr>
            <p:ph type="ctrTitle"/>
          </p:nvPr>
        </p:nvSpPr>
        <p:spPr>
          <a:xfrm>
            <a:off x="1524000" y="1122362"/>
            <a:ext cx="9144000" cy="4135437"/>
          </a:xfrm>
        </p:spPr>
        <p:txBody>
          <a:bodyPr>
            <a:normAutofit/>
          </a:bodyPr>
          <a:lstStyle/>
          <a:p>
            <a:pPr algn="l"/>
            <a:r>
              <a:rPr lang="en-GB" sz="3600" i="1" dirty="0">
                <a:latin typeface="+mn-lt"/>
              </a:rPr>
              <a:t>Verse (English)</a:t>
            </a:r>
            <a:br>
              <a:rPr lang="en-GB" sz="1400" dirty="0"/>
            </a:br>
            <a:br>
              <a:rPr lang="en-GB" sz="1400" dirty="0"/>
            </a:br>
            <a:r>
              <a:rPr lang="en-GB" sz="3600" dirty="0">
                <a:latin typeface="+mn-lt"/>
              </a:rPr>
              <a:t>We’re just like many flowers, with thousands of colours </a:t>
            </a:r>
            <a:br>
              <a:rPr lang="en-GB" sz="3600" dirty="0">
                <a:latin typeface="+mn-lt"/>
              </a:rPr>
            </a:br>
            <a:r>
              <a:rPr lang="en-GB" sz="3600" dirty="0">
                <a:latin typeface="+mn-lt"/>
              </a:rPr>
              <a:t>That’s how You created us Lord</a:t>
            </a:r>
            <a:br>
              <a:rPr lang="en-GB" sz="3600" dirty="0">
                <a:latin typeface="+mn-lt"/>
              </a:rPr>
            </a:br>
            <a:r>
              <a:rPr lang="en-GB" sz="3600" dirty="0">
                <a:latin typeface="+mn-lt"/>
              </a:rPr>
              <a:t>We’re living in your grace, and in your salvation</a:t>
            </a:r>
            <a:br>
              <a:rPr lang="en-GB" sz="3600" dirty="0">
                <a:latin typeface="+mn-lt"/>
              </a:rPr>
            </a:br>
            <a:r>
              <a:rPr lang="en-GB" sz="3600" dirty="0">
                <a:latin typeface="+mn-lt"/>
              </a:rPr>
              <a:t>So with joy we sing You this song</a:t>
            </a:r>
            <a:br>
              <a:rPr lang="en-GB" sz="3600" dirty="0">
                <a:latin typeface="+mn-lt"/>
              </a:rPr>
            </a:br>
            <a:endParaRPr lang="en-NL" sz="3600" dirty="0">
              <a:latin typeface="+mn-lt"/>
            </a:endParaRPr>
          </a:p>
        </p:txBody>
      </p:sp>
      <p:sp>
        <p:nvSpPr>
          <p:cNvPr id="3" name="Subtitle 2">
            <a:extLst>
              <a:ext uri="{FF2B5EF4-FFF2-40B4-BE49-F238E27FC236}">
                <a16:creationId xmlns:a16="http://schemas.microsoft.com/office/drawing/2014/main" id="{84A5800D-5DB1-C94C-B165-76D9CB1E6C76}"/>
              </a:ext>
            </a:extLst>
          </p:cNvPr>
          <p:cNvSpPr>
            <a:spLocks noGrp="1"/>
          </p:cNvSpPr>
          <p:nvPr>
            <p:ph type="subTitle" idx="1"/>
          </p:nvPr>
        </p:nvSpPr>
        <p:spPr/>
        <p:txBody>
          <a:bodyPr/>
          <a:lstStyle/>
          <a:p>
            <a:endParaRPr lang="en-NL" dirty="0"/>
          </a:p>
        </p:txBody>
      </p:sp>
    </p:spTree>
    <p:extLst>
      <p:ext uri="{BB962C8B-B14F-4D97-AF65-F5344CB8AC3E}">
        <p14:creationId xmlns:p14="http://schemas.microsoft.com/office/powerpoint/2010/main" val="245524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5529D5-5124-BF46-87C0-73600974303B}"/>
              </a:ext>
            </a:extLst>
          </p:cNvPr>
          <p:cNvSpPr txBox="1"/>
          <p:nvPr/>
        </p:nvSpPr>
        <p:spPr>
          <a:xfrm>
            <a:off x="2216727" y="1440873"/>
            <a:ext cx="8977746" cy="2862322"/>
          </a:xfrm>
          <a:prstGeom prst="rect">
            <a:avLst/>
          </a:prstGeom>
          <a:noFill/>
        </p:spPr>
        <p:txBody>
          <a:bodyPr wrap="square" rtlCol="0">
            <a:spAutoFit/>
          </a:bodyPr>
          <a:lstStyle/>
          <a:p>
            <a:r>
              <a:rPr lang="en-GB" sz="3600" i="1" dirty="0"/>
              <a:t>Chorus (English)</a:t>
            </a:r>
          </a:p>
          <a:p>
            <a:endParaRPr lang="en-GB" sz="3600" dirty="0"/>
          </a:p>
          <a:p>
            <a:r>
              <a:rPr lang="en-GB" sz="3600" dirty="0"/>
              <a:t>Hallelujah, Hallelujah, Hallelujah</a:t>
            </a:r>
          </a:p>
          <a:p>
            <a:r>
              <a:rPr lang="en-GB" sz="3600" dirty="0"/>
              <a:t>To Jesus Christ our Saviour and King</a:t>
            </a:r>
          </a:p>
          <a:p>
            <a:r>
              <a:rPr lang="en-GB" sz="3600" dirty="0"/>
              <a:t>And our great Lord</a:t>
            </a:r>
            <a:endParaRPr lang="en-NL" sz="3600" dirty="0"/>
          </a:p>
        </p:txBody>
      </p:sp>
    </p:spTree>
    <p:extLst>
      <p:ext uri="{BB962C8B-B14F-4D97-AF65-F5344CB8AC3E}">
        <p14:creationId xmlns:p14="http://schemas.microsoft.com/office/powerpoint/2010/main" val="972632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5529D5-5124-BF46-87C0-73600974303B}"/>
              </a:ext>
            </a:extLst>
          </p:cNvPr>
          <p:cNvSpPr txBox="1"/>
          <p:nvPr/>
        </p:nvSpPr>
        <p:spPr>
          <a:xfrm>
            <a:off x="2216727" y="1440873"/>
            <a:ext cx="8977746" cy="3416320"/>
          </a:xfrm>
          <a:prstGeom prst="rect">
            <a:avLst/>
          </a:prstGeom>
          <a:noFill/>
        </p:spPr>
        <p:txBody>
          <a:bodyPr wrap="square" rtlCol="0">
            <a:spAutoFit/>
          </a:bodyPr>
          <a:lstStyle/>
          <a:p>
            <a:r>
              <a:rPr lang="en-GB" sz="3600" i="1" dirty="0">
                <a:latin typeface="CIDFont+F1"/>
              </a:rPr>
              <a:t>Verso (</a:t>
            </a:r>
            <a:r>
              <a:rPr lang="en-GB" sz="3600" i="1" dirty="0" err="1">
                <a:latin typeface="CIDFont+F1"/>
              </a:rPr>
              <a:t>Español</a:t>
            </a:r>
            <a:r>
              <a:rPr lang="en-GB" sz="3600" i="1" dirty="0">
                <a:latin typeface="CIDFont+F1"/>
              </a:rPr>
              <a:t>)</a:t>
            </a:r>
          </a:p>
          <a:p>
            <a:r>
              <a:rPr lang="en-GB" sz="3600" i="1" dirty="0">
                <a:latin typeface="CIDFont+F1"/>
              </a:rPr>
              <a:t> </a:t>
            </a:r>
            <a:endParaRPr lang="en-GB" sz="3600" i="1" dirty="0"/>
          </a:p>
          <a:p>
            <a:r>
              <a:rPr lang="en-GB" sz="3600" dirty="0" err="1">
                <a:latin typeface="CIDFont+F3"/>
              </a:rPr>
              <a:t>Somos</a:t>
            </a:r>
            <a:r>
              <a:rPr lang="en-GB" sz="3600" dirty="0">
                <a:latin typeface="CIDFont+F3"/>
              </a:rPr>
              <a:t> </a:t>
            </a:r>
            <a:r>
              <a:rPr lang="en-GB" sz="3600" dirty="0" err="1">
                <a:latin typeface="CIDFont+F3"/>
              </a:rPr>
              <a:t>como</a:t>
            </a:r>
            <a:r>
              <a:rPr lang="en-GB" sz="3600" dirty="0">
                <a:latin typeface="CIDFont+F3"/>
              </a:rPr>
              <a:t> </a:t>
            </a:r>
            <a:r>
              <a:rPr lang="en-GB" sz="3600" dirty="0" err="1">
                <a:latin typeface="CIDFont+F3"/>
              </a:rPr>
              <a:t>flores</a:t>
            </a:r>
            <a:r>
              <a:rPr lang="en-GB" sz="3600" dirty="0">
                <a:latin typeface="CIDFont+F3"/>
              </a:rPr>
              <a:t> de mil </a:t>
            </a:r>
            <a:r>
              <a:rPr lang="en-GB" sz="3600" dirty="0" err="1">
                <a:latin typeface="CIDFont+F3"/>
              </a:rPr>
              <a:t>colores</a:t>
            </a:r>
            <a:r>
              <a:rPr lang="en-GB" sz="3600" dirty="0">
                <a:latin typeface="CIDFont+F3"/>
              </a:rPr>
              <a:t>, </a:t>
            </a:r>
          </a:p>
          <a:p>
            <a:r>
              <a:rPr lang="en-GB" sz="3600" dirty="0" err="1">
                <a:latin typeface="CIDFont+F3"/>
              </a:rPr>
              <a:t>Señor</a:t>
            </a:r>
            <a:r>
              <a:rPr lang="en-GB" sz="3600" dirty="0">
                <a:latin typeface="CIDFont+F3"/>
              </a:rPr>
              <a:t> </a:t>
            </a:r>
            <a:r>
              <a:rPr lang="en-GB" sz="3600" dirty="0" err="1">
                <a:latin typeface="CIDFont+F3"/>
              </a:rPr>
              <a:t>tu</a:t>
            </a:r>
            <a:r>
              <a:rPr lang="en-GB" sz="3600" dirty="0">
                <a:latin typeface="CIDFont+F3"/>
              </a:rPr>
              <a:t> </a:t>
            </a:r>
            <a:r>
              <a:rPr lang="en-GB" sz="3600" dirty="0" err="1">
                <a:latin typeface="CIDFont+F3"/>
              </a:rPr>
              <a:t>nos</a:t>
            </a:r>
            <a:r>
              <a:rPr lang="en-GB" sz="3600" dirty="0">
                <a:latin typeface="CIDFont+F3"/>
              </a:rPr>
              <a:t> </a:t>
            </a:r>
            <a:r>
              <a:rPr lang="en-GB" sz="3600" dirty="0" err="1">
                <a:latin typeface="CIDFont+F3"/>
              </a:rPr>
              <a:t>creaste</a:t>
            </a:r>
            <a:r>
              <a:rPr lang="en-GB" sz="3600" dirty="0">
                <a:latin typeface="CIDFont+F3"/>
              </a:rPr>
              <a:t> </a:t>
            </a:r>
            <a:r>
              <a:rPr lang="en-GB" sz="3600" dirty="0" err="1">
                <a:latin typeface="CIDFont+F3"/>
              </a:rPr>
              <a:t>asi</a:t>
            </a:r>
            <a:r>
              <a:rPr lang="en-GB" sz="3600" dirty="0">
                <a:latin typeface="CIDFont+F3"/>
              </a:rPr>
              <a:t>̀ </a:t>
            </a:r>
            <a:endParaRPr lang="en-GB" sz="3600" dirty="0"/>
          </a:p>
          <a:p>
            <a:r>
              <a:rPr lang="en-GB" sz="3600" dirty="0" err="1">
                <a:latin typeface="CIDFont+F3"/>
              </a:rPr>
              <a:t>Vivimos</a:t>
            </a:r>
            <a:r>
              <a:rPr lang="en-GB" sz="3600" dirty="0">
                <a:latin typeface="CIDFont+F3"/>
              </a:rPr>
              <a:t> </a:t>
            </a:r>
            <a:r>
              <a:rPr lang="en-GB" sz="3600" dirty="0" err="1">
                <a:latin typeface="CIDFont+F3"/>
              </a:rPr>
              <a:t>en</a:t>
            </a:r>
            <a:r>
              <a:rPr lang="en-GB" sz="3600" dirty="0">
                <a:latin typeface="CIDFont+F3"/>
              </a:rPr>
              <a:t> Tu </a:t>
            </a:r>
            <a:r>
              <a:rPr lang="en-GB" sz="3600" dirty="0" err="1">
                <a:latin typeface="CIDFont+F3"/>
              </a:rPr>
              <a:t>gracia</a:t>
            </a:r>
            <a:r>
              <a:rPr lang="en-GB" sz="3600" dirty="0">
                <a:latin typeface="CIDFont+F3"/>
              </a:rPr>
              <a:t> y </a:t>
            </a:r>
            <a:r>
              <a:rPr lang="en-GB" sz="3600" dirty="0" err="1">
                <a:latin typeface="CIDFont+F3"/>
              </a:rPr>
              <a:t>salvaciòn</a:t>
            </a:r>
            <a:r>
              <a:rPr lang="en-GB" sz="3600" dirty="0">
                <a:latin typeface="CIDFont+F3"/>
              </a:rPr>
              <a:t>, </a:t>
            </a:r>
          </a:p>
          <a:p>
            <a:r>
              <a:rPr lang="en-GB" sz="3600" dirty="0">
                <a:latin typeface="CIDFont+F3"/>
              </a:rPr>
              <a:t>Y por </a:t>
            </a:r>
            <a:r>
              <a:rPr lang="en-GB" sz="3600" dirty="0" err="1">
                <a:latin typeface="CIDFont+F3"/>
              </a:rPr>
              <a:t>eso</a:t>
            </a:r>
            <a:r>
              <a:rPr lang="en-GB" sz="3600" dirty="0">
                <a:latin typeface="CIDFont+F3"/>
              </a:rPr>
              <a:t> </a:t>
            </a:r>
            <a:r>
              <a:rPr lang="en-GB" sz="3600" dirty="0" err="1">
                <a:latin typeface="CIDFont+F3"/>
              </a:rPr>
              <a:t>Te</a:t>
            </a:r>
            <a:r>
              <a:rPr lang="en-GB" sz="3600" dirty="0">
                <a:latin typeface="CIDFont+F3"/>
              </a:rPr>
              <a:t> </a:t>
            </a:r>
            <a:r>
              <a:rPr lang="en-GB" sz="3600" dirty="0" err="1">
                <a:latin typeface="CIDFont+F3"/>
              </a:rPr>
              <a:t>cantamos</a:t>
            </a:r>
            <a:r>
              <a:rPr lang="en-GB" sz="3600" dirty="0">
                <a:latin typeface="CIDFont+F3"/>
              </a:rPr>
              <a:t> </a:t>
            </a:r>
            <a:r>
              <a:rPr lang="en-GB" sz="3600" dirty="0" err="1">
                <a:latin typeface="CIDFont+F3"/>
              </a:rPr>
              <a:t>asi</a:t>
            </a:r>
            <a:r>
              <a:rPr lang="en-GB" sz="3600" dirty="0">
                <a:latin typeface="CIDFont+F3"/>
              </a:rPr>
              <a:t>̀ </a:t>
            </a:r>
            <a:endParaRPr lang="en-GB" sz="3600" dirty="0"/>
          </a:p>
        </p:txBody>
      </p:sp>
    </p:spTree>
    <p:extLst>
      <p:ext uri="{BB962C8B-B14F-4D97-AF65-F5344CB8AC3E}">
        <p14:creationId xmlns:p14="http://schemas.microsoft.com/office/powerpoint/2010/main" val="1953827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5529D5-5124-BF46-87C0-73600974303B}"/>
              </a:ext>
            </a:extLst>
          </p:cNvPr>
          <p:cNvSpPr txBox="1"/>
          <p:nvPr/>
        </p:nvSpPr>
        <p:spPr>
          <a:xfrm>
            <a:off x="2216727" y="1440873"/>
            <a:ext cx="8977746" cy="2308324"/>
          </a:xfrm>
          <a:prstGeom prst="rect">
            <a:avLst/>
          </a:prstGeom>
          <a:noFill/>
        </p:spPr>
        <p:txBody>
          <a:bodyPr wrap="square" rtlCol="0">
            <a:spAutoFit/>
          </a:bodyPr>
          <a:lstStyle/>
          <a:p>
            <a:r>
              <a:rPr lang="en-GB" sz="3600" i="1" dirty="0">
                <a:latin typeface="CIDFont+F1"/>
              </a:rPr>
              <a:t>Coro (</a:t>
            </a:r>
            <a:r>
              <a:rPr lang="en-GB" sz="3600" i="1" dirty="0" err="1">
                <a:latin typeface="CIDFont+F1"/>
              </a:rPr>
              <a:t>Español</a:t>
            </a:r>
            <a:r>
              <a:rPr lang="en-GB" sz="3600" i="1" dirty="0">
                <a:latin typeface="CIDFont+F1"/>
              </a:rPr>
              <a:t>) </a:t>
            </a:r>
          </a:p>
          <a:p>
            <a:endParaRPr lang="en-GB" sz="3600" dirty="0"/>
          </a:p>
          <a:p>
            <a:r>
              <a:rPr lang="en-GB" sz="3600" dirty="0" err="1">
                <a:latin typeface="CIDFont+F2"/>
              </a:rPr>
              <a:t>Aleluya</a:t>
            </a:r>
            <a:r>
              <a:rPr lang="en-GB" sz="3600" dirty="0">
                <a:latin typeface="CIDFont+F2"/>
              </a:rPr>
              <a:t>, </a:t>
            </a:r>
            <a:r>
              <a:rPr lang="en-GB" sz="3600" dirty="0" err="1">
                <a:latin typeface="CIDFont+F2"/>
              </a:rPr>
              <a:t>Aleluya</a:t>
            </a:r>
            <a:r>
              <a:rPr lang="en-GB" sz="3600" dirty="0">
                <a:latin typeface="CIDFont+F2"/>
              </a:rPr>
              <a:t>, </a:t>
            </a:r>
            <a:r>
              <a:rPr lang="en-GB" sz="3600" dirty="0" err="1">
                <a:latin typeface="CIDFont+F2"/>
              </a:rPr>
              <a:t>Aleluya</a:t>
            </a:r>
            <a:r>
              <a:rPr lang="en-GB" sz="3600" dirty="0">
                <a:latin typeface="CIDFont+F2"/>
              </a:rPr>
              <a:t> CGC </a:t>
            </a:r>
            <a:endParaRPr lang="en-GB" sz="3600" dirty="0"/>
          </a:p>
          <a:p>
            <a:r>
              <a:rPr lang="en-GB" sz="3600" dirty="0">
                <a:latin typeface="CIDFont+F2"/>
              </a:rPr>
              <a:t>A Jesu Cristo </a:t>
            </a:r>
            <a:r>
              <a:rPr lang="en-GB" sz="3600" dirty="0" err="1">
                <a:latin typeface="CIDFont+F2"/>
              </a:rPr>
              <a:t>nuestro</a:t>
            </a:r>
            <a:r>
              <a:rPr lang="en-GB" sz="3600" dirty="0">
                <a:latin typeface="CIDFont+F2"/>
              </a:rPr>
              <a:t> </a:t>
            </a:r>
            <a:r>
              <a:rPr lang="en-GB" sz="3600" dirty="0" err="1">
                <a:latin typeface="CIDFont+F2"/>
              </a:rPr>
              <a:t>Señor</a:t>
            </a:r>
            <a:r>
              <a:rPr lang="en-GB" sz="3600" dirty="0">
                <a:latin typeface="CIDFont+F2"/>
              </a:rPr>
              <a:t>, Y </a:t>
            </a:r>
            <a:r>
              <a:rPr lang="en-GB" sz="3600" dirty="0" err="1">
                <a:latin typeface="CIDFont+F2"/>
              </a:rPr>
              <a:t>nuestro</a:t>
            </a:r>
            <a:r>
              <a:rPr lang="en-GB" sz="3600" dirty="0">
                <a:latin typeface="CIDFont+F2"/>
              </a:rPr>
              <a:t> Rey </a:t>
            </a:r>
            <a:endParaRPr lang="en-GB" sz="3600" dirty="0"/>
          </a:p>
        </p:txBody>
      </p:sp>
    </p:spTree>
    <p:extLst>
      <p:ext uri="{BB962C8B-B14F-4D97-AF65-F5344CB8AC3E}">
        <p14:creationId xmlns:p14="http://schemas.microsoft.com/office/powerpoint/2010/main" val="3543198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5529D5-5124-BF46-87C0-73600974303B}"/>
              </a:ext>
            </a:extLst>
          </p:cNvPr>
          <p:cNvSpPr txBox="1"/>
          <p:nvPr/>
        </p:nvSpPr>
        <p:spPr>
          <a:xfrm>
            <a:off x="2216727" y="1440873"/>
            <a:ext cx="8977746" cy="3970318"/>
          </a:xfrm>
          <a:prstGeom prst="rect">
            <a:avLst/>
          </a:prstGeom>
          <a:noFill/>
        </p:spPr>
        <p:txBody>
          <a:bodyPr wrap="square" rtlCol="0">
            <a:spAutoFit/>
          </a:bodyPr>
          <a:lstStyle/>
          <a:p>
            <a:r>
              <a:rPr lang="en-GB" sz="3600" i="1" dirty="0">
                <a:solidFill>
                  <a:srgbClr val="1E1E23"/>
                </a:solidFill>
                <a:latin typeface="CIDFont+F1"/>
              </a:rPr>
              <a:t>Verse (</a:t>
            </a:r>
            <a:r>
              <a:rPr lang="en-GB" sz="3600" i="1" dirty="0" err="1">
                <a:solidFill>
                  <a:srgbClr val="1E1E23"/>
                </a:solidFill>
                <a:latin typeface="CIDFont+F1"/>
              </a:rPr>
              <a:t>Româna</a:t>
            </a:r>
            <a:r>
              <a:rPr lang="en-GB" sz="3600" i="1" dirty="0">
                <a:solidFill>
                  <a:srgbClr val="1E1E23"/>
                </a:solidFill>
                <a:latin typeface="CIDFont+F1"/>
              </a:rPr>
              <a:t>̆) </a:t>
            </a:r>
            <a:endParaRPr lang="en-GB" sz="3600" i="1" dirty="0"/>
          </a:p>
          <a:p>
            <a:br>
              <a:rPr lang="en-GB" sz="3600" dirty="0">
                <a:latin typeface="CIDFont+F3"/>
              </a:rPr>
            </a:br>
            <a:r>
              <a:rPr lang="en-GB" sz="3600" dirty="0" err="1">
                <a:latin typeface="CIDFont+F3"/>
              </a:rPr>
              <a:t>Suntem</a:t>
            </a:r>
            <a:r>
              <a:rPr lang="en-GB" sz="3600" dirty="0">
                <a:latin typeface="CIDFont+F3"/>
              </a:rPr>
              <a:t> ca </a:t>
            </a:r>
            <a:r>
              <a:rPr lang="en-GB" sz="3600" dirty="0" err="1">
                <a:latin typeface="CIDFont+F3"/>
              </a:rPr>
              <a:t>multe</a:t>
            </a:r>
            <a:r>
              <a:rPr lang="en-GB" sz="3600" dirty="0">
                <a:latin typeface="CIDFont+F3"/>
              </a:rPr>
              <a:t> </a:t>
            </a:r>
            <a:r>
              <a:rPr lang="en-GB" sz="3600" dirty="0" err="1">
                <a:latin typeface="CIDFont+F3"/>
              </a:rPr>
              <a:t>flori</a:t>
            </a:r>
            <a:r>
              <a:rPr lang="en-GB" sz="3600" dirty="0">
                <a:latin typeface="CIDFont+F3"/>
              </a:rPr>
              <a:t>, </a:t>
            </a:r>
          </a:p>
          <a:p>
            <a:r>
              <a:rPr lang="en-GB" sz="3600" dirty="0">
                <a:latin typeface="CIDFont+F3"/>
              </a:rPr>
              <a:t>cu o </a:t>
            </a:r>
            <a:r>
              <a:rPr lang="en-GB" sz="3600" dirty="0" err="1">
                <a:latin typeface="CIDFont+F3"/>
              </a:rPr>
              <a:t>mie</a:t>
            </a:r>
            <a:r>
              <a:rPr lang="en-GB" sz="3600" dirty="0">
                <a:latin typeface="CIDFont+F3"/>
              </a:rPr>
              <a:t> de </a:t>
            </a:r>
            <a:r>
              <a:rPr lang="en-GB" sz="3600" dirty="0" err="1">
                <a:latin typeface="CIDFont+F3"/>
              </a:rPr>
              <a:t>culori</a:t>
            </a:r>
            <a:r>
              <a:rPr lang="en-GB" sz="3600" dirty="0">
                <a:latin typeface="CIDFont+F3"/>
              </a:rPr>
              <a:t> </a:t>
            </a:r>
            <a:endParaRPr lang="en-GB" sz="3600" dirty="0"/>
          </a:p>
          <a:p>
            <a:r>
              <a:rPr lang="en-GB" sz="3600" dirty="0" err="1">
                <a:latin typeface="CIDFont+F3"/>
              </a:rPr>
              <a:t>Doamne</a:t>
            </a:r>
            <a:r>
              <a:rPr lang="en-GB" sz="3600" dirty="0">
                <a:latin typeface="CIDFont+F3"/>
              </a:rPr>
              <a:t>, ne-ai </a:t>
            </a:r>
            <a:r>
              <a:rPr lang="en-GB" sz="3600" dirty="0" err="1">
                <a:latin typeface="CIDFont+F3"/>
              </a:rPr>
              <a:t>creat</a:t>
            </a:r>
            <a:r>
              <a:rPr lang="en-GB" sz="3600" dirty="0">
                <a:latin typeface="CIDFont+F3"/>
              </a:rPr>
              <a:t> </a:t>
            </a:r>
            <a:r>
              <a:rPr lang="en-GB" sz="3600" dirty="0" err="1">
                <a:latin typeface="CIDFont+F3"/>
              </a:rPr>
              <a:t>așa</a:t>
            </a:r>
            <a:r>
              <a:rPr lang="en-GB" sz="3600" dirty="0">
                <a:latin typeface="CIDFont+F3"/>
              </a:rPr>
              <a:t>. </a:t>
            </a:r>
            <a:endParaRPr lang="en-GB" sz="3600" dirty="0"/>
          </a:p>
          <a:p>
            <a:r>
              <a:rPr lang="en-GB" sz="3600" dirty="0" err="1">
                <a:latin typeface="CIDFont+F3"/>
              </a:rPr>
              <a:t>Avem</a:t>
            </a:r>
            <a:r>
              <a:rPr lang="en-GB" sz="3600" dirty="0">
                <a:latin typeface="CIDFont+F3"/>
              </a:rPr>
              <a:t> </a:t>
            </a:r>
            <a:r>
              <a:rPr lang="en-GB" sz="3600" dirty="0" err="1">
                <a:latin typeface="CIDFont+F3"/>
              </a:rPr>
              <a:t>harul</a:t>
            </a:r>
            <a:r>
              <a:rPr lang="en-GB" sz="3600" dirty="0">
                <a:latin typeface="CIDFont+F3"/>
              </a:rPr>
              <a:t> </a:t>
            </a:r>
            <a:r>
              <a:rPr lang="en-GB" sz="3600" dirty="0" err="1">
                <a:latin typeface="CIDFont+F3"/>
              </a:rPr>
              <a:t>tău</a:t>
            </a:r>
            <a:r>
              <a:rPr lang="en-GB" sz="3600" dirty="0">
                <a:latin typeface="CIDFont+F3"/>
              </a:rPr>
              <a:t>, </a:t>
            </a:r>
            <a:r>
              <a:rPr lang="en-GB" sz="3600" dirty="0" err="1">
                <a:latin typeface="CIDFont+F3"/>
              </a:rPr>
              <a:t>mântuirea</a:t>
            </a:r>
            <a:r>
              <a:rPr lang="en-GB" sz="3600" dirty="0">
                <a:latin typeface="CIDFont+F3"/>
              </a:rPr>
              <a:t> ta, </a:t>
            </a:r>
          </a:p>
          <a:p>
            <a:r>
              <a:rPr lang="en-GB" sz="3600" dirty="0" err="1">
                <a:latin typeface="CIDFont+F3"/>
              </a:rPr>
              <a:t>și</a:t>
            </a:r>
            <a:r>
              <a:rPr lang="en-GB" sz="3600" dirty="0">
                <a:latin typeface="CIDFont+F3"/>
              </a:rPr>
              <a:t> de </a:t>
            </a:r>
            <a:r>
              <a:rPr lang="en-GB" sz="3600" dirty="0" err="1">
                <a:latin typeface="CIDFont+F3"/>
              </a:rPr>
              <a:t>aceaa</a:t>
            </a:r>
            <a:r>
              <a:rPr lang="en-GB" sz="3600" dirty="0">
                <a:latin typeface="CIDFont+F3"/>
              </a:rPr>
              <a:t> </a:t>
            </a:r>
            <a:r>
              <a:rPr lang="en-GB" sz="3600" dirty="0" err="1">
                <a:latin typeface="CIDFont+F3"/>
              </a:rPr>
              <a:t>cântăm</a:t>
            </a:r>
            <a:r>
              <a:rPr lang="en-GB" sz="3600" dirty="0">
                <a:latin typeface="CIDFont+F3"/>
              </a:rPr>
              <a:t> </a:t>
            </a:r>
            <a:r>
              <a:rPr lang="en-GB" sz="3600" dirty="0" err="1">
                <a:latin typeface="CIDFont+F3"/>
              </a:rPr>
              <a:t>așa</a:t>
            </a:r>
            <a:r>
              <a:rPr lang="en-GB" sz="3600" dirty="0">
                <a:latin typeface="CIDFont+F3"/>
              </a:rPr>
              <a:t> </a:t>
            </a:r>
            <a:endParaRPr lang="en-GB" sz="3600" dirty="0"/>
          </a:p>
        </p:txBody>
      </p:sp>
    </p:spTree>
    <p:extLst>
      <p:ext uri="{BB962C8B-B14F-4D97-AF65-F5344CB8AC3E}">
        <p14:creationId xmlns:p14="http://schemas.microsoft.com/office/powerpoint/2010/main" val="3986035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5529D5-5124-BF46-87C0-73600974303B}"/>
              </a:ext>
            </a:extLst>
          </p:cNvPr>
          <p:cNvSpPr txBox="1"/>
          <p:nvPr/>
        </p:nvSpPr>
        <p:spPr>
          <a:xfrm>
            <a:off x="2216727" y="1440873"/>
            <a:ext cx="8977746" cy="2862322"/>
          </a:xfrm>
          <a:prstGeom prst="rect">
            <a:avLst/>
          </a:prstGeom>
          <a:noFill/>
        </p:spPr>
        <p:txBody>
          <a:bodyPr wrap="square" rtlCol="0">
            <a:spAutoFit/>
          </a:bodyPr>
          <a:lstStyle/>
          <a:p>
            <a:r>
              <a:rPr lang="en-GB" sz="3600" i="1" dirty="0">
                <a:solidFill>
                  <a:srgbClr val="1E1E23"/>
                </a:solidFill>
                <a:latin typeface="CIDFont+F1"/>
              </a:rPr>
              <a:t>Cor (</a:t>
            </a:r>
            <a:r>
              <a:rPr lang="en-GB" sz="3600" i="1" dirty="0" err="1">
                <a:solidFill>
                  <a:srgbClr val="1E1E23"/>
                </a:solidFill>
                <a:latin typeface="CIDFont+F1"/>
              </a:rPr>
              <a:t>Româna</a:t>
            </a:r>
            <a:r>
              <a:rPr lang="en-GB" sz="3600" i="1" dirty="0">
                <a:solidFill>
                  <a:srgbClr val="1E1E23"/>
                </a:solidFill>
                <a:latin typeface="CIDFont+F1"/>
              </a:rPr>
              <a:t>̆) </a:t>
            </a:r>
            <a:endParaRPr lang="en-GB" sz="3600" i="1" dirty="0">
              <a:solidFill>
                <a:srgbClr val="1E1E23"/>
              </a:solidFill>
            </a:endParaRPr>
          </a:p>
          <a:p>
            <a:endParaRPr lang="en-GB" sz="3600" i="1" dirty="0">
              <a:solidFill>
                <a:srgbClr val="1E1E23"/>
              </a:solidFill>
              <a:latin typeface="CIDFont+F3"/>
            </a:endParaRPr>
          </a:p>
          <a:p>
            <a:r>
              <a:rPr lang="en-GB" sz="3600" dirty="0" err="1">
                <a:latin typeface="CIDFont+F3"/>
              </a:rPr>
              <a:t>Aleluia</a:t>
            </a:r>
            <a:r>
              <a:rPr lang="en-GB" sz="3600" dirty="0">
                <a:latin typeface="CIDFont+F3"/>
              </a:rPr>
              <a:t>, </a:t>
            </a:r>
            <a:r>
              <a:rPr lang="en-GB" sz="3600" dirty="0" err="1">
                <a:latin typeface="CIDFont+F3"/>
              </a:rPr>
              <a:t>Aleluia</a:t>
            </a:r>
            <a:r>
              <a:rPr lang="en-GB" sz="3600" dirty="0">
                <a:latin typeface="CIDFont+F3"/>
              </a:rPr>
              <a:t>, </a:t>
            </a:r>
            <a:r>
              <a:rPr lang="en-GB" sz="3600" dirty="0" err="1">
                <a:latin typeface="CIDFont+F3"/>
              </a:rPr>
              <a:t>Aleluia</a:t>
            </a:r>
            <a:r>
              <a:rPr lang="en-GB" sz="3600" dirty="0">
                <a:latin typeface="CIDFont+F3"/>
              </a:rPr>
              <a:t> </a:t>
            </a:r>
            <a:endParaRPr lang="en-GB" sz="3600" dirty="0"/>
          </a:p>
          <a:p>
            <a:r>
              <a:rPr lang="en-GB" sz="3600" dirty="0" err="1">
                <a:latin typeface="CIDFont+F3"/>
              </a:rPr>
              <a:t>Aleluia</a:t>
            </a:r>
            <a:r>
              <a:rPr lang="en-GB" sz="3600" dirty="0">
                <a:latin typeface="CIDFont+F3"/>
              </a:rPr>
              <a:t> </a:t>
            </a:r>
            <a:r>
              <a:rPr lang="en-GB" sz="3600" dirty="0" err="1">
                <a:latin typeface="CIDFont+F3"/>
              </a:rPr>
              <a:t>lui</a:t>
            </a:r>
            <a:r>
              <a:rPr lang="en-GB" sz="3600" dirty="0">
                <a:latin typeface="CIDFont+F3"/>
              </a:rPr>
              <a:t> </a:t>
            </a:r>
            <a:r>
              <a:rPr lang="en-GB" sz="3600" dirty="0" err="1">
                <a:latin typeface="CIDFont+F3"/>
              </a:rPr>
              <a:t>Isus</a:t>
            </a:r>
            <a:r>
              <a:rPr lang="en-GB" sz="3600" dirty="0">
                <a:latin typeface="CIDFont+F3"/>
              </a:rPr>
              <a:t> </a:t>
            </a:r>
            <a:r>
              <a:rPr lang="en-GB" sz="3600" dirty="0" err="1">
                <a:latin typeface="CIDFont+F3"/>
              </a:rPr>
              <a:t>Hristos</a:t>
            </a:r>
            <a:r>
              <a:rPr lang="en-GB" sz="3600" dirty="0">
                <a:latin typeface="CIDFont+F3"/>
              </a:rPr>
              <a:t>, </a:t>
            </a:r>
            <a:br>
              <a:rPr lang="en-GB" sz="3600" dirty="0">
                <a:latin typeface="CIDFont+F3"/>
              </a:rPr>
            </a:br>
            <a:r>
              <a:rPr lang="en-GB" sz="3600" dirty="0" err="1">
                <a:latin typeface="CIDFont+F3"/>
              </a:rPr>
              <a:t>Regele</a:t>
            </a:r>
            <a:r>
              <a:rPr lang="en-GB" sz="3600" dirty="0">
                <a:latin typeface="CIDFont+F3"/>
              </a:rPr>
              <a:t> </a:t>
            </a:r>
            <a:r>
              <a:rPr lang="en-GB" sz="3600" dirty="0" err="1">
                <a:latin typeface="CIDFont+F3"/>
              </a:rPr>
              <a:t>nostru</a:t>
            </a:r>
            <a:r>
              <a:rPr lang="en-GB" sz="3600" dirty="0">
                <a:latin typeface="CIDFont+F3"/>
              </a:rPr>
              <a:t> </a:t>
            </a:r>
            <a:endParaRPr lang="en-GB" sz="3600" dirty="0"/>
          </a:p>
        </p:txBody>
      </p:sp>
    </p:spTree>
    <p:extLst>
      <p:ext uri="{BB962C8B-B14F-4D97-AF65-F5344CB8AC3E}">
        <p14:creationId xmlns:p14="http://schemas.microsoft.com/office/powerpoint/2010/main" val="3871947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5529D5-5124-BF46-87C0-73600974303B}"/>
              </a:ext>
            </a:extLst>
          </p:cNvPr>
          <p:cNvSpPr txBox="1"/>
          <p:nvPr/>
        </p:nvSpPr>
        <p:spPr>
          <a:xfrm>
            <a:off x="2216727" y="1440873"/>
            <a:ext cx="8977746" cy="3416320"/>
          </a:xfrm>
          <a:prstGeom prst="rect">
            <a:avLst/>
          </a:prstGeom>
          <a:noFill/>
        </p:spPr>
        <p:txBody>
          <a:bodyPr wrap="square" rtlCol="0">
            <a:spAutoFit/>
          </a:bodyPr>
          <a:lstStyle/>
          <a:p>
            <a:r>
              <a:rPr lang="en-GB" sz="3600" i="1" dirty="0">
                <a:latin typeface="CIDFont+F1"/>
              </a:rPr>
              <a:t>Verso (</a:t>
            </a:r>
            <a:r>
              <a:rPr lang="en-GB" sz="3600" i="1" dirty="0" err="1">
                <a:latin typeface="CIDFont+F1"/>
              </a:rPr>
              <a:t>Italiano</a:t>
            </a:r>
            <a:r>
              <a:rPr lang="en-GB" sz="3600" i="1" dirty="0">
                <a:latin typeface="CIDFont+F1"/>
              </a:rPr>
              <a:t>) </a:t>
            </a:r>
            <a:endParaRPr lang="en-GB" sz="3600" i="1" dirty="0"/>
          </a:p>
          <a:p>
            <a:br>
              <a:rPr lang="en-GB" sz="3600" dirty="0">
                <a:latin typeface="CIDFont+F3"/>
              </a:rPr>
            </a:br>
            <a:r>
              <a:rPr lang="en-GB" sz="3600" dirty="0" err="1">
                <a:latin typeface="CIDFont+F3"/>
              </a:rPr>
              <a:t>Noi</a:t>
            </a:r>
            <a:r>
              <a:rPr lang="en-GB" sz="3600" dirty="0">
                <a:latin typeface="CIDFont+F3"/>
              </a:rPr>
              <a:t> </a:t>
            </a:r>
            <a:r>
              <a:rPr lang="en-GB" sz="3600" dirty="0" err="1">
                <a:latin typeface="CIDFont+F3"/>
              </a:rPr>
              <a:t>siamo</a:t>
            </a:r>
            <a:r>
              <a:rPr lang="en-GB" sz="3600" dirty="0">
                <a:latin typeface="CIDFont+F3"/>
              </a:rPr>
              <a:t> come </a:t>
            </a:r>
            <a:r>
              <a:rPr lang="en-GB" sz="3600" dirty="0" err="1">
                <a:latin typeface="CIDFont+F3"/>
              </a:rPr>
              <a:t>fiori</a:t>
            </a:r>
            <a:r>
              <a:rPr lang="en-GB" sz="3600" dirty="0">
                <a:latin typeface="CIDFont+F3"/>
              </a:rPr>
              <a:t>, con </a:t>
            </a:r>
            <a:r>
              <a:rPr lang="en-GB" sz="3600" dirty="0" err="1">
                <a:latin typeface="CIDFont+F3"/>
              </a:rPr>
              <a:t>mille</a:t>
            </a:r>
            <a:r>
              <a:rPr lang="en-GB" sz="3600" dirty="0">
                <a:latin typeface="CIDFont+F3"/>
              </a:rPr>
              <a:t> </a:t>
            </a:r>
            <a:r>
              <a:rPr lang="en-GB" sz="3600" dirty="0" err="1">
                <a:latin typeface="CIDFont+F3"/>
              </a:rPr>
              <a:t>colori</a:t>
            </a:r>
            <a:r>
              <a:rPr lang="en-GB" sz="3600" dirty="0">
                <a:latin typeface="CIDFont+F3"/>
              </a:rPr>
              <a:t> </a:t>
            </a:r>
            <a:endParaRPr lang="en-GB" sz="3600" dirty="0"/>
          </a:p>
          <a:p>
            <a:r>
              <a:rPr lang="en-GB" sz="3600" dirty="0" err="1">
                <a:latin typeface="CIDFont+F3"/>
              </a:rPr>
              <a:t>Signore</a:t>
            </a:r>
            <a:r>
              <a:rPr lang="en-GB" sz="3600" dirty="0">
                <a:latin typeface="CIDFont+F3"/>
              </a:rPr>
              <a:t> ci </a:t>
            </a:r>
            <a:r>
              <a:rPr lang="en-GB" sz="3600" dirty="0" err="1">
                <a:latin typeface="CIDFont+F3"/>
              </a:rPr>
              <a:t>hai</a:t>
            </a:r>
            <a:r>
              <a:rPr lang="en-GB" sz="3600" dirty="0">
                <a:latin typeface="CIDFont+F3"/>
              </a:rPr>
              <a:t> </a:t>
            </a:r>
            <a:r>
              <a:rPr lang="en-GB" sz="3600" dirty="0" err="1">
                <a:latin typeface="CIDFont+F3"/>
              </a:rPr>
              <a:t>creati</a:t>
            </a:r>
            <a:r>
              <a:rPr lang="en-GB" sz="3600" dirty="0">
                <a:latin typeface="CIDFont+F3"/>
              </a:rPr>
              <a:t> </a:t>
            </a:r>
            <a:r>
              <a:rPr lang="en-GB" sz="3600" dirty="0" err="1">
                <a:latin typeface="CIDFont+F3"/>
              </a:rPr>
              <a:t>cosi</a:t>
            </a:r>
            <a:r>
              <a:rPr lang="en-GB" sz="3600" dirty="0">
                <a:latin typeface="CIDFont+F3"/>
              </a:rPr>
              <a:t>̀. </a:t>
            </a:r>
            <a:br>
              <a:rPr lang="en-GB" sz="3600" dirty="0">
                <a:latin typeface="CIDFont+F3"/>
              </a:rPr>
            </a:br>
            <a:r>
              <a:rPr lang="en-GB" sz="3600" dirty="0" err="1">
                <a:latin typeface="CIDFont+F3"/>
              </a:rPr>
              <a:t>Viviamo</a:t>
            </a:r>
            <a:r>
              <a:rPr lang="en-GB" sz="3600" dirty="0">
                <a:latin typeface="CIDFont+F3"/>
              </a:rPr>
              <a:t> </a:t>
            </a:r>
            <a:r>
              <a:rPr lang="en-GB" sz="3600" dirty="0" err="1">
                <a:latin typeface="CIDFont+F3"/>
              </a:rPr>
              <a:t>nella</a:t>
            </a:r>
            <a:r>
              <a:rPr lang="en-GB" sz="3600" dirty="0">
                <a:latin typeface="CIDFont+F3"/>
              </a:rPr>
              <a:t> grazia e </a:t>
            </a:r>
            <a:r>
              <a:rPr lang="en-GB" sz="3600" dirty="0" err="1">
                <a:latin typeface="CIDFont+F3"/>
              </a:rPr>
              <a:t>nella</a:t>
            </a:r>
            <a:r>
              <a:rPr lang="en-GB" sz="3600" dirty="0">
                <a:latin typeface="CIDFont+F3"/>
              </a:rPr>
              <a:t> </a:t>
            </a:r>
            <a:r>
              <a:rPr lang="en-GB" sz="3600" dirty="0" err="1">
                <a:latin typeface="CIDFont+F3"/>
              </a:rPr>
              <a:t>Tua</a:t>
            </a:r>
            <a:r>
              <a:rPr lang="en-GB" sz="3600" dirty="0">
                <a:latin typeface="CIDFont+F3"/>
              </a:rPr>
              <a:t> </a:t>
            </a:r>
            <a:r>
              <a:rPr lang="en-GB" sz="3600" dirty="0" err="1">
                <a:latin typeface="CIDFont+F3"/>
              </a:rPr>
              <a:t>salvezza</a:t>
            </a:r>
            <a:r>
              <a:rPr lang="en-GB" sz="3600" dirty="0">
                <a:latin typeface="CIDFont+F3"/>
              </a:rPr>
              <a:t> </a:t>
            </a:r>
            <a:endParaRPr lang="en-GB" sz="3600" dirty="0"/>
          </a:p>
          <a:p>
            <a:r>
              <a:rPr lang="en-GB" sz="3600" dirty="0">
                <a:latin typeface="CIDFont+F3"/>
              </a:rPr>
              <a:t>e per </a:t>
            </a:r>
            <a:r>
              <a:rPr lang="en-GB" sz="3600" dirty="0" err="1">
                <a:latin typeface="CIDFont+F3"/>
              </a:rPr>
              <a:t>questo</a:t>
            </a:r>
            <a:r>
              <a:rPr lang="en-GB" sz="3600" dirty="0">
                <a:latin typeface="CIDFont+F3"/>
              </a:rPr>
              <a:t> </a:t>
            </a:r>
            <a:r>
              <a:rPr lang="en-GB" sz="3600" dirty="0" err="1">
                <a:latin typeface="CIDFont+F3"/>
              </a:rPr>
              <a:t>noi</a:t>
            </a:r>
            <a:r>
              <a:rPr lang="en-GB" sz="3600" dirty="0">
                <a:latin typeface="CIDFont+F3"/>
              </a:rPr>
              <a:t> </a:t>
            </a:r>
            <a:r>
              <a:rPr lang="en-GB" sz="3600" dirty="0" err="1">
                <a:latin typeface="CIDFont+F3"/>
              </a:rPr>
              <a:t>cantiamo</a:t>
            </a:r>
            <a:r>
              <a:rPr lang="en-GB" sz="3600" dirty="0">
                <a:latin typeface="CIDFont+F3"/>
              </a:rPr>
              <a:t> </a:t>
            </a:r>
            <a:r>
              <a:rPr lang="en-GB" sz="3600" dirty="0" err="1">
                <a:latin typeface="CIDFont+F3"/>
              </a:rPr>
              <a:t>cosi</a:t>
            </a:r>
            <a:r>
              <a:rPr lang="en-GB" sz="3600" dirty="0">
                <a:latin typeface="CIDFont+F3"/>
              </a:rPr>
              <a:t>̀ </a:t>
            </a:r>
            <a:endParaRPr lang="en-GB" sz="3600" dirty="0"/>
          </a:p>
        </p:txBody>
      </p:sp>
    </p:spTree>
    <p:extLst>
      <p:ext uri="{BB962C8B-B14F-4D97-AF65-F5344CB8AC3E}">
        <p14:creationId xmlns:p14="http://schemas.microsoft.com/office/powerpoint/2010/main" val="2884063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65529D5-5124-BF46-87C0-73600974303B}"/>
              </a:ext>
            </a:extLst>
          </p:cNvPr>
          <p:cNvSpPr txBox="1"/>
          <p:nvPr/>
        </p:nvSpPr>
        <p:spPr>
          <a:xfrm>
            <a:off x="2216727" y="1440873"/>
            <a:ext cx="8977746" cy="2862322"/>
          </a:xfrm>
          <a:prstGeom prst="rect">
            <a:avLst/>
          </a:prstGeom>
          <a:noFill/>
        </p:spPr>
        <p:txBody>
          <a:bodyPr wrap="square" rtlCol="0">
            <a:spAutoFit/>
          </a:bodyPr>
          <a:lstStyle/>
          <a:p>
            <a:r>
              <a:rPr lang="en-GB" sz="3600" i="1" dirty="0">
                <a:latin typeface="CIDFont+F1"/>
              </a:rPr>
              <a:t>Coro (</a:t>
            </a:r>
            <a:r>
              <a:rPr lang="en-GB" sz="3600" i="1" dirty="0" err="1">
                <a:latin typeface="CIDFont+F1"/>
              </a:rPr>
              <a:t>Italiano</a:t>
            </a:r>
            <a:r>
              <a:rPr lang="en-GB" sz="3600" i="1" dirty="0">
                <a:latin typeface="CIDFont+F1"/>
              </a:rPr>
              <a:t>) </a:t>
            </a:r>
          </a:p>
          <a:p>
            <a:endParaRPr lang="en-GB" sz="3600" i="1" dirty="0">
              <a:latin typeface="CIDFont+F1"/>
            </a:endParaRPr>
          </a:p>
          <a:p>
            <a:endParaRPr lang="en-GB" sz="3600" i="1" dirty="0"/>
          </a:p>
          <a:p>
            <a:r>
              <a:rPr lang="en-GB" sz="3600" dirty="0">
                <a:latin typeface="CIDFont+F2"/>
              </a:rPr>
              <a:t>Alleluia, Alleluia, Alleluia </a:t>
            </a:r>
            <a:br>
              <a:rPr lang="en-GB" sz="3600" dirty="0">
                <a:latin typeface="CIDFont+F2"/>
              </a:rPr>
            </a:br>
            <a:r>
              <a:rPr lang="en-GB" sz="3600" dirty="0">
                <a:latin typeface="CIDFont+F2"/>
              </a:rPr>
              <a:t>Alleluia al </a:t>
            </a:r>
            <a:r>
              <a:rPr lang="en-GB" sz="3600" dirty="0" err="1">
                <a:latin typeface="CIDFont+F2"/>
              </a:rPr>
              <a:t>Signore</a:t>
            </a:r>
            <a:r>
              <a:rPr lang="en-GB" sz="3600" dirty="0">
                <a:latin typeface="CIDFont+F2"/>
              </a:rPr>
              <a:t> </a:t>
            </a:r>
            <a:r>
              <a:rPr lang="en-GB" sz="3600" dirty="0" err="1">
                <a:latin typeface="CIDFont+F2"/>
              </a:rPr>
              <a:t>Gesu</a:t>
            </a:r>
            <a:r>
              <a:rPr lang="en-GB" sz="3600" dirty="0">
                <a:latin typeface="CIDFont+F2"/>
              </a:rPr>
              <a:t>̀, Il nostro Re. </a:t>
            </a:r>
            <a:endParaRPr lang="en-GB" sz="3600" dirty="0"/>
          </a:p>
        </p:txBody>
      </p:sp>
    </p:spTree>
    <p:extLst>
      <p:ext uri="{BB962C8B-B14F-4D97-AF65-F5344CB8AC3E}">
        <p14:creationId xmlns:p14="http://schemas.microsoft.com/office/powerpoint/2010/main" val="2009696627"/>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TotalTime>
  <Words>315</Words>
  <Application>Microsoft Macintosh PowerPoint</Application>
  <PresentationFormat>Widescreen</PresentationFormat>
  <Paragraphs>48</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Calibri Light</vt:lpstr>
      <vt:lpstr>CIDFont+F1</vt:lpstr>
      <vt:lpstr>CIDFont+F2</vt:lpstr>
      <vt:lpstr>CIDFont+F3</vt:lpstr>
      <vt:lpstr>Kantoorthema</vt:lpstr>
      <vt:lpstr>PowerPoint Presentation</vt:lpstr>
      <vt:lpstr>Verse (English)  We’re just like many flowers, with thousands of colours  That’s how You created us Lord We’re living in your grace, and in your salvation So with joy we sing You this song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 ICP EU</dc:creator>
  <cp:lastModifiedBy>Office ICP EU</cp:lastModifiedBy>
  <cp:revision>2</cp:revision>
  <dcterms:created xsi:type="dcterms:W3CDTF">2021-05-06T14:16:10Z</dcterms:created>
  <dcterms:modified xsi:type="dcterms:W3CDTF">2021-05-06T14:35:36Z</dcterms:modified>
</cp:coreProperties>
</file>