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95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5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1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0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77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89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0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1BE6-EB93-4685-B8B8-D97E81874F7C}" type="datetimeFigureOut">
              <a:rPr lang="nl-NL" smtClean="0"/>
              <a:t>10-03-20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3999" y="4745038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 err="1"/>
              <a:t>Eccomi</a:t>
            </a:r>
            <a:r>
              <a:rPr lang="en-US" sz="4400" b="1" dirty="0"/>
              <a:t>, </a:t>
            </a:r>
            <a:r>
              <a:rPr lang="en-US" sz="4400" b="1" dirty="0" err="1"/>
              <a:t>manda</a:t>
            </a:r>
            <a:r>
              <a:rPr lang="en-US" sz="4400" b="1" dirty="0"/>
              <a:t> me</a:t>
            </a:r>
            <a:endParaRPr lang="nl-NL" sz="4400" b="1" dirty="0"/>
          </a:p>
          <a:p>
            <a:r>
              <a:rPr lang="en-US" sz="2000" i="1" dirty="0"/>
              <a:t>Words and music by </a:t>
            </a:r>
            <a:r>
              <a:rPr lang="nl-NL" i="1" dirty="0" err="1"/>
              <a:t>Sefora</a:t>
            </a:r>
            <a:r>
              <a:rPr lang="nl-NL" i="1" dirty="0"/>
              <a:t> de </a:t>
            </a:r>
            <a:r>
              <a:rPr lang="nl-NL" i="1" dirty="0" err="1"/>
              <a:t>Canistris</a:t>
            </a:r>
            <a:r>
              <a:rPr lang="nl-NL" i="1" dirty="0"/>
              <a:t> </a:t>
            </a:r>
            <a:endParaRPr lang="nl-NL" sz="2000" dirty="0"/>
          </a:p>
          <a:p>
            <a:endParaRPr lang="en-US" sz="2000" i="1" dirty="0"/>
          </a:p>
          <a:p>
            <a:endParaRPr lang="nl-NL" sz="2000" i="1" dirty="0"/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10" y="785868"/>
            <a:ext cx="8199179" cy="352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5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57408-A3F1-6546-BD7F-23437FB55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1AA047-3C14-A349-9E89-765712F1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err="1"/>
              <a:t>Porterò</a:t>
            </a:r>
            <a:r>
              <a:rPr lang="en-US" sz="4400" dirty="0"/>
              <a:t> </a:t>
            </a:r>
            <a:r>
              <a:rPr lang="en-US" sz="4400" dirty="0" err="1"/>
              <a:t>il</a:t>
            </a:r>
            <a:r>
              <a:rPr lang="en-US" sz="4400" dirty="0"/>
              <a:t> </a:t>
            </a:r>
            <a:r>
              <a:rPr lang="en-US" sz="4400" dirty="0" err="1"/>
              <a:t>Tuo</a:t>
            </a:r>
            <a:r>
              <a:rPr lang="en-US" sz="4400" dirty="0"/>
              <a:t> </a:t>
            </a:r>
            <a:r>
              <a:rPr lang="en-US" sz="4400" dirty="0" err="1"/>
              <a:t>nome</a:t>
            </a:r>
            <a:br>
              <a:rPr lang="nl-NL" sz="4400" dirty="0"/>
            </a:br>
            <a:r>
              <a:rPr lang="en-US" sz="4400" dirty="0"/>
              <a:t>A chi non </a:t>
            </a:r>
            <a:r>
              <a:rPr lang="en-US" sz="4400" dirty="0" err="1"/>
              <a:t>conosce</a:t>
            </a:r>
            <a:br>
              <a:rPr lang="nl-NL" sz="4400" dirty="0"/>
            </a:br>
            <a:r>
              <a:rPr lang="nl-NL" sz="4400" dirty="0"/>
              <a:t>Che </a:t>
            </a:r>
            <a:r>
              <a:rPr lang="nl-NL" sz="4400" dirty="0" err="1"/>
              <a:t>sei</a:t>
            </a:r>
            <a:r>
              <a:rPr lang="nl-NL" sz="4400" dirty="0"/>
              <a:t> </a:t>
            </a:r>
            <a:r>
              <a:rPr lang="nl-NL" sz="4400" dirty="0" err="1"/>
              <a:t>Dio</a:t>
            </a:r>
            <a:r>
              <a:rPr lang="nl-NL" sz="4400" dirty="0"/>
              <a:t> </a:t>
            </a:r>
            <a:r>
              <a:rPr lang="nl-NL" sz="4400" dirty="0" err="1"/>
              <a:t>Sei</a:t>
            </a:r>
            <a:br>
              <a:rPr lang="nl-NL" sz="4400" dirty="0"/>
            </a:br>
            <a:r>
              <a:rPr lang="nl-NL" sz="4400" dirty="0" err="1"/>
              <a:t>Il</a:t>
            </a:r>
            <a:r>
              <a:rPr lang="nl-NL" sz="4400" dirty="0"/>
              <a:t> </a:t>
            </a:r>
            <a:r>
              <a:rPr lang="nl-NL" sz="4400" dirty="0" err="1"/>
              <a:t>Mio</a:t>
            </a:r>
            <a:r>
              <a:rPr lang="nl-NL" sz="4400" dirty="0"/>
              <a:t> </a:t>
            </a:r>
            <a:r>
              <a:rPr lang="nl-NL" sz="4400" dirty="0" err="1"/>
              <a:t>Salvatore</a:t>
            </a:r>
            <a:r>
              <a:rPr lang="nl-NL" sz="4400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939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97552-CA50-634B-802A-3958D4867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0BA3D6-6E2A-7B4F-B1EE-D2283341B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I will bring to the people </a:t>
            </a:r>
            <a:br>
              <a:rPr lang="en-US" sz="4400" dirty="0"/>
            </a:br>
            <a:r>
              <a:rPr lang="en-US" sz="4400" dirty="0"/>
              <a:t>People who don’t know You </a:t>
            </a:r>
            <a:br>
              <a:rPr lang="en-US" sz="4400" dirty="0"/>
            </a:br>
            <a:r>
              <a:rPr lang="en-US" sz="4400" dirty="0"/>
              <a:t>Bring the precious name</a:t>
            </a:r>
            <a:br>
              <a:rPr lang="en-US" sz="4400" dirty="0"/>
            </a:br>
            <a:r>
              <a:rPr lang="en-US" sz="4400" dirty="0"/>
              <a:t>Of my </a:t>
            </a:r>
            <a:r>
              <a:rPr lang="en-US" sz="4400" dirty="0" err="1"/>
              <a:t>Saviour</a:t>
            </a:r>
            <a:r>
              <a:rPr lang="en-US" sz="4400" dirty="0"/>
              <a:t> Jesus.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372679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400" dirty="0" err="1"/>
              <a:t>Eccomi</a:t>
            </a:r>
            <a:r>
              <a:rPr lang="en-US" sz="4400" dirty="0"/>
              <a:t>, </a:t>
            </a:r>
            <a:r>
              <a:rPr lang="en-US" sz="4400" dirty="0" err="1"/>
              <a:t>manda</a:t>
            </a:r>
            <a:r>
              <a:rPr lang="en-US" sz="4400" dirty="0"/>
              <a:t> me</a:t>
            </a:r>
            <a:endParaRPr lang="nl-NL" sz="4400" dirty="0"/>
          </a:p>
          <a:p>
            <a:pPr marL="0" indent="0" algn="ctr">
              <a:buNone/>
            </a:pPr>
            <a:r>
              <a:rPr lang="en-US" sz="4400" dirty="0"/>
              <a:t>So </a:t>
            </a:r>
            <a:r>
              <a:rPr lang="en-US" sz="4400" dirty="0" err="1"/>
              <a:t>che</a:t>
            </a:r>
            <a:r>
              <a:rPr lang="en-US" sz="4400" dirty="0"/>
              <a:t> con </a:t>
            </a:r>
            <a:r>
              <a:rPr lang="en-US" sz="4400" dirty="0" err="1"/>
              <a:t>Te</a:t>
            </a:r>
            <a:r>
              <a:rPr lang="en-US" sz="4400" dirty="0"/>
              <a:t> </a:t>
            </a:r>
            <a:r>
              <a:rPr lang="en-US" sz="4400" dirty="0" err="1"/>
              <a:t>paura</a:t>
            </a:r>
            <a:r>
              <a:rPr lang="en-US" sz="4400" dirty="0"/>
              <a:t> non </a:t>
            </a:r>
            <a:r>
              <a:rPr lang="en-US" sz="4400" dirty="0" err="1"/>
              <a:t>avrò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 err="1"/>
              <a:t>Eccomi</a:t>
            </a:r>
            <a:r>
              <a:rPr lang="nl-NL" sz="4400" dirty="0"/>
              <a:t>, </a:t>
            </a:r>
            <a:r>
              <a:rPr lang="nl-NL" sz="4400" dirty="0" err="1"/>
              <a:t>manda</a:t>
            </a:r>
            <a:r>
              <a:rPr lang="nl-NL" sz="4400" dirty="0"/>
              <a:t> me</a:t>
            </a:r>
          </a:p>
          <a:p>
            <a:pPr marL="0" indent="0" algn="ctr">
              <a:buNone/>
            </a:pPr>
            <a:r>
              <a:rPr lang="nl-NL" sz="4400" dirty="0"/>
              <a:t>Dove Tu </a:t>
            </a:r>
            <a:r>
              <a:rPr lang="nl-NL" sz="4400" dirty="0" err="1"/>
              <a:t>vorrai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/>
              <a:t>Io </a:t>
            </a:r>
            <a:r>
              <a:rPr lang="nl-NL" sz="4400" dirty="0" err="1"/>
              <a:t>an</a:t>
            </a:r>
            <a:r>
              <a:rPr lang="nl-NL" sz="4400" dirty="0"/>
              <a:t> </a:t>
            </a:r>
            <a:r>
              <a:rPr lang="nl-NL" sz="4400" dirty="0" err="1"/>
              <a:t>drò</a:t>
            </a:r>
            <a:r>
              <a:rPr lang="nl-NL" sz="4400" dirty="0"/>
              <a:t> per Te </a:t>
            </a:r>
            <a:r>
              <a:rPr lang="nl-NL" sz="4400" dirty="0" err="1"/>
              <a:t>Gesù</a:t>
            </a:r>
            <a:endParaRPr lang="nl-NL" sz="4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868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Here am I. Lord, send me. </a:t>
            </a:r>
            <a:br>
              <a:rPr lang="en-US" sz="4400" dirty="0"/>
            </a:br>
            <a:r>
              <a:rPr lang="en-US" sz="4400" dirty="0"/>
              <a:t>I know that your love leaves no room for fear. </a:t>
            </a:r>
            <a:br>
              <a:rPr lang="en-US" sz="4400" dirty="0"/>
            </a:br>
            <a:r>
              <a:rPr lang="en-US" sz="4400" dirty="0"/>
              <a:t>Here am I. Lord, send me. </a:t>
            </a:r>
            <a:br>
              <a:rPr lang="en-US" sz="4400" dirty="0"/>
            </a:br>
            <a:r>
              <a:rPr lang="en-US" sz="4400" dirty="0"/>
              <a:t>I will go for You. Send me where You will. Jesus. </a:t>
            </a:r>
            <a:endParaRPr lang="nl-NL" sz="4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373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3EC542-F6E6-C441-A68C-8E4C6448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92A799-D361-154E-87BE-533D01E96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945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1CA0F8-091D-CC4E-81D2-A9B3B165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921F47-42E1-2A4E-BC38-43D0DE0CE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45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Oh </a:t>
            </a:r>
            <a:r>
              <a:rPr lang="en-US" sz="4400" dirty="0" err="1"/>
              <a:t>mio</a:t>
            </a:r>
            <a:r>
              <a:rPr lang="en-US" sz="4400" dirty="0"/>
              <a:t> Signore, cambia </a:t>
            </a:r>
            <a:r>
              <a:rPr lang="en-US" sz="4400" dirty="0" err="1"/>
              <a:t>il</a:t>
            </a:r>
            <a:r>
              <a:rPr lang="en-US" sz="4400" dirty="0"/>
              <a:t> </a:t>
            </a:r>
            <a:r>
              <a:rPr lang="en-US" sz="4400" dirty="0" err="1"/>
              <a:t>mio</a:t>
            </a:r>
            <a:r>
              <a:rPr lang="en-US" sz="4400" dirty="0"/>
              <a:t> </a:t>
            </a:r>
            <a:r>
              <a:rPr lang="en-US" sz="4400" dirty="0" err="1"/>
              <a:t>cuore</a:t>
            </a:r>
            <a:endParaRPr lang="nl-NL" sz="4400" dirty="0"/>
          </a:p>
          <a:p>
            <a:pPr marL="0" indent="0" algn="ctr">
              <a:buNone/>
            </a:pPr>
            <a:r>
              <a:rPr lang="en-US" sz="4400" dirty="0"/>
              <a:t>Come un </a:t>
            </a:r>
            <a:r>
              <a:rPr lang="en-US" sz="4400" dirty="0" err="1"/>
              <a:t>profumo</a:t>
            </a:r>
            <a:r>
              <a:rPr lang="en-US" sz="4400" dirty="0"/>
              <a:t> </a:t>
            </a:r>
            <a:r>
              <a:rPr lang="en-US" sz="4400" dirty="0" err="1"/>
              <a:t>voglio</a:t>
            </a:r>
            <a:r>
              <a:rPr lang="en-US" sz="4400" dirty="0"/>
              <a:t> di </a:t>
            </a:r>
            <a:r>
              <a:rPr lang="en-US" sz="4400" dirty="0" err="1"/>
              <a:t>ventar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 </a:t>
            </a:r>
            <a:endParaRPr lang="nl-NL" sz="4400" dirty="0"/>
          </a:p>
          <a:p>
            <a:pPr marL="0" indent="0" algn="ctr">
              <a:buNone/>
            </a:pPr>
            <a:endParaRPr lang="nl-NL" sz="4400" dirty="0"/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571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58741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E </a:t>
            </a:r>
            <a:r>
              <a:rPr lang="en-US" sz="4400" dirty="0" err="1"/>
              <a:t>quando</a:t>
            </a:r>
            <a:r>
              <a:rPr lang="en-US" sz="4400" dirty="0"/>
              <a:t> </a:t>
            </a:r>
            <a:r>
              <a:rPr lang="en-US" sz="4400" dirty="0" err="1"/>
              <a:t>chiede</a:t>
            </a:r>
            <a:r>
              <a:rPr lang="en-US" sz="4400" dirty="0"/>
              <a:t> rai</a:t>
            </a:r>
            <a:endParaRPr lang="nl-NL" sz="4400" dirty="0"/>
          </a:p>
          <a:p>
            <a:pPr marL="0" indent="0" algn="ctr">
              <a:buNone/>
            </a:pPr>
            <a:r>
              <a:rPr lang="en-US" sz="4400" dirty="0"/>
              <a:t>Chi </a:t>
            </a:r>
            <a:r>
              <a:rPr lang="en-US" sz="4400" dirty="0" err="1"/>
              <a:t>adrà</a:t>
            </a:r>
            <a:r>
              <a:rPr lang="en-US" sz="4400" dirty="0"/>
              <a:t> chi </a:t>
            </a:r>
            <a:r>
              <a:rPr lang="en-US" sz="4400" dirty="0" err="1"/>
              <a:t>mandero</a:t>
            </a:r>
            <a:endParaRPr lang="nl-NL" sz="4400" dirty="0"/>
          </a:p>
          <a:p>
            <a:pPr marL="0" indent="0" algn="ctr">
              <a:buNone/>
            </a:pPr>
            <a:r>
              <a:rPr lang="en-US" sz="4400" dirty="0"/>
              <a:t>Io </a:t>
            </a:r>
            <a:r>
              <a:rPr lang="en-US" sz="4400" dirty="0" err="1"/>
              <a:t>sa</a:t>
            </a:r>
            <a:r>
              <a:rPr lang="en-US" sz="4400" dirty="0"/>
              <a:t> </a:t>
            </a:r>
            <a:r>
              <a:rPr lang="en-US" sz="4400" dirty="0" err="1"/>
              <a:t>prò</a:t>
            </a:r>
            <a:r>
              <a:rPr lang="en-US" sz="4400" dirty="0"/>
              <a:t> </a:t>
            </a:r>
            <a:r>
              <a:rPr lang="en-US" sz="4400" dirty="0" err="1"/>
              <a:t>ascol</a:t>
            </a:r>
            <a:r>
              <a:rPr lang="en-US" sz="4400" dirty="0"/>
              <a:t> tare la </a:t>
            </a:r>
            <a:r>
              <a:rPr lang="en-US" sz="4400" dirty="0" err="1"/>
              <a:t>Tua</a:t>
            </a:r>
            <a:r>
              <a:rPr lang="en-US" sz="4400" dirty="0"/>
              <a:t> voce</a:t>
            </a:r>
            <a:endParaRPr lang="nl-NL" sz="4400" dirty="0"/>
          </a:p>
          <a:p>
            <a:pPr algn="ctr"/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55256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58741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Emi </a:t>
            </a:r>
            <a:r>
              <a:rPr lang="en-US" sz="4400" dirty="0" err="1"/>
              <a:t>alzero</a:t>
            </a:r>
            <a:r>
              <a:rPr lang="en-US" sz="4400" dirty="0"/>
              <a:t>: </a:t>
            </a:r>
            <a:r>
              <a:rPr lang="en-US" sz="4400" dirty="0" err="1"/>
              <a:t>prendi</a:t>
            </a:r>
            <a:r>
              <a:rPr lang="en-US" sz="4400" dirty="0"/>
              <a:t> </a:t>
            </a:r>
            <a:r>
              <a:rPr lang="en-US" sz="4400" dirty="0" err="1"/>
              <a:t>tutto</a:t>
            </a:r>
            <a:r>
              <a:rPr lang="en-US" sz="4400" dirty="0"/>
              <a:t> quell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sono</a:t>
            </a:r>
            <a:endParaRPr lang="nl-NL" sz="4400" dirty="0"/>
          </a:p>
          <a:p>
            <a:pPr marL="0" indent="0" algn="ctr">
              <a:buNone/>
            </a:pPr>
            <a:r>
              <a:rPr lang="en-US" sz="4400" dirty="0" err="1"/>
              <a:t>Esa</a:t>
            </a:r>
            <a:r>
              <a:rPr lang="en-US" sz="4400" dirty="0"/>
              <a:t> </a:t>
            </a:r>
            <a:r>
              <a:rPr lang="en-US" sz="4400" dirty="0" err="1"/>
              <a:t>rò</a:t>
            </a:r>
            <a:r>
              <a:rPr lang="en-US" sz="4400" dirty="0"/>
              <a:t> </a:t>
            </a:r>
            <a:r>
              <a:rPr lang="en-US" sz="4400" dirty="0" err="1"/>
              <a:t>disposta</a:t>
            </a:r>
            <a:r>
              <a:rPr lang="en-US" sz="4400" dirty="0"/>
              <a:t> a </a:t>
            </a:r>
            <a:r>
              <a:rPr lang="en-US" sz="4400" dirty="0" err="1"/>
              <a:t>rispondere</a:t>
            </a:r>
            <a:endParaRPr lang="nl-NL" sz="4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437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400" dirty="0" err="1"/>
              <a:t>Eccomi</a:t>
            </a:r>
            <a:r>
              <a:rPr lang="en-US" sz="4400" dirty="0"/>
              <a:t>, </a:t>
            </a:r>
            <a:r>
              <a:rPr lang="en-US" sz="4400" dirty="0" err="1"/>
              <a:t>manda</a:t>
            </a:r>
            <a:r>
              <a:rPr lang="en-US" sz="4400" dirty="0"/>
              <a:t> me</a:t>
            </a:r>
            <a:endParaRPr lang="nl-NL" sz="4400" dirty="0"/>
          </a:p>
          <a:p>
            <a:pPr marL="0" indent="0" algn="ctr">
              <a:buNone/>
            </a:pPr>
            <a:r>
              <a:rPr lang="en-US" sz="4400" dirty="0"/>
              <a:t>So </a:t>
            </a:r>
            <a:r>
              <a:rPr lang="en-US" sz="4400" dirty="0" err="1"/>
              <a:t>che</a:t>
            </a:r>
            <a:r>
              <a:rPr lang="en-US" sz="4400" dirty="0"/>
              <a:t> con </a:t>
            </a:r>
            <a:r>
              <a:rPr lang="en-US" sz="4400" dirty="0" err="1"/>
              <a:t>Te</a:t>
            </a:r>
            <a:r>
              <a:rPr lang="en-US" sz="4400" dirty="0"/>
              <a:t> </a:t>
            </a:r>
            <a:r>
              <a:rPr lang="en-US" sz="4400" dirty="0" err="1"/>
              <a:t>paura</a:t>
            </a:r>
            <a:r>
              <a:rPr lang="en-US" sz="4400" dirty="0"/>
              <a:t> non </a:t>
            </a:r>
            <a:r>
              <a:rPr lang="en-US" sz="4400" dirty="0" err="1"/>
              <a:t>avrò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 err="1"/>
              <a:t>Eccomi</a:t>
            </a:r>
            <a:r>
              <a:rPr lang="nl-NL" sz="4400" dirty="0"/>
              <a:t>, </a:t>
            </a:r>
            <a:r>
              <a:rPr lang="nl-NL" sz="4400" dirty="0" err="1"/>
              <a:t>manda</a:t>
            </a:r>
            <a:r>
              <a:rPr lang="nl-NL" sz="4400" dirty="0"/>
              <a:t> me</a:t>
            </a:r>
          </a:p>
          <a:p>
            <a:pPr marL="0" indent="0" algn="ctr">
              <a:buNone/>
            </a:pPr>
            <a:r>
              <a:rPr lang="nl-NL" sz="4400" dirty="0"/>
              <a:t>Dove Tu </a:t>
            </a:r>
            <a:r>
              <a:rPr lang="nl-NL" sz="4400" dirty="0" err="1"/>
              <a:t>vorrai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/>
              <a:t>Io </a:t>
            </a:r>
            <a:r>
              <a:rPr lang="nl-NL" sz="4400" dirty="0" err="1"/>
              <a:t>an</a:t>
            </a:r>
            <a:r>
              <a:rPr lang="nl-NL" sz="4400" dirty="0"/>
              <a:t> </a:t>
            </a:r>
            <a:r>
              <a:rPr lang="nl-NL" sz="4400" dirty="0" err="1"/>
              <a:t>drò</a:t>
            </a:r>
            <a:r>
              <a:rPr lang="nl-NL" sz="4400" dirty="0"/>
              <a:t> per Te </a:t>
            </a:r>
            <a:r>
              <a:rPr lang="nl-NL" sz="4400" dirty="0" err="1"/>
              <a:t>Gesù</a:t>
            </a:r>
            <a:endParaRPr lang="nl-NL" sz="4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860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Lord, I am praying,</a:t>
            </a:r>
            <a:br>
              <a:rPr lang="en-US" sz="4400" dirty="0"/>
            </a:br>
            <a:r>
              <a:rPr lang="en-US" sz="4400" dirty="0"/>
              <a:t>Change my heart’s desire.</a:t>
            </a:r>
            <a:br>
              <a:rPr lang="en-US" sz="4400" dirty="0"/>
            </a:br>
            <a:r>
              <a:rPr lang="en-US" sz="4400" dirty="0"/>
              <a:t>I want to be like</a:t>
            </a:r>
            <a:br>
              <a:rPr lang="en-US" sz="4400" dirty="0"/>
            </a:br>
            <a:r>
              <a:rPr lang="en-US" sz="4400" dirty="0"/>
              <a:t>perfume in your hand.</a:t>
            </a:r>
            <a:br>
              <a:rPr lang="en-US" sz="4400" dirty="0"/>
            </a:br>
            <a:endParaRPr lang="nl-NL" sz="4400" dirty="0"/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53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And when You ask of us,</a:t>
            </a:r>
            <a:br>
              <a:rPr lang="en-US" sz="4400" dirty="0"/>
            </a:br>
            <a:r>
              <a:rPr lang="en-US" sz="4400" dirty="0"/>
              <a:t>“Who will go? Whom shall I send?” </a:t>
            </a:r>
            <a:br>
              <a:rPr lang="en-US" sz="4400" dirty="0"/>
            </a:br>
            <a:r>
              <a:rPr lang="en-US" sz="4400" dirty="0"/>
              <a:t>I’ll be there, to listen to your inner voice.</a:t>
            </a:r>
            <a:br>
              <a:rPr lang="en-US" sz="4400" dirty="0"/>
            </a:b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997199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Let my heart respond,</a:t>
            </a:r>
            <a:br>
              <a:rPr lang="en-US" sz="4400" dirty="0"/>
            </a:br>
            <a:r>
              <a:rPr lang="en-US" sz="4400" dirty="0"/>
              <a:t>“Everything I have is yours.</a:t>
            </a:r>
            <a:br>
              <a:rPr lang="en-US" sz="4400" dirty="0"/>
            </a:br>
            <a:r>
              <a:rPr lang="en-US" sz="4400" dirty="0"/>
              <a:t>Take my life and use it</a:t>
            </a:r>
            <a:br>
              <a:rPr lang="en-US" sz="4400" dirty="0"/>
            </a:br>
            <a:r>
              <a:rPr lang="en-US" sz="4400" dirty="0"/>
              <a:t>Just as You will choose.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79394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Here am I. Lord, send me. </a:t>
            </a:r>
            <a:br>
              <a:rPr lang="en-US" sz="4400" dirty="0"/>
            </a:br>
            <a:r>
              <a:rPr lang="en-US" sz="4400" dirty="0"/>
              <a:t>I know that your love leaves no room for fear. </a:t>
            </a:r>
            <a:br>
              <a:rPr lang="en-US" sz="4400" dirty="0"/>
            </a:br>
            <a:r>
              <a:rPr lang="en-US" sz="4400" dirty="0"/>
              <a:t>Here am I. Lord, send me. </a:t>
            </a:r>
            <a:br>
              <a:rPr lang="en-US" sz="4400" dirty="0"/>
            </a:br>
            <a:r>
              <a:rPr lang="en-US" sz="4400" dirty="0"/>
              <a:t>I will go for You. Send me where You will. Jesus. </a:t>
            </a:r>
            <a:endParaRPr lang="nl-NL" sz="4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39610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319</Words>
  <Application>Microsoft Macintosh PowerPoint</Application>
  <PresentationFormat>Widescreen</PresentationFormat>
  <Paragraphs>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Office ICP EU</cp:lastModifiedBy>
  <cp:revision>11</cp:revision>
  <dcterms:created xsi:type="dcterms:W3CDTF">2017-02-21T08:37:25Z</dcterms:created>
  <dcterms:modified xsi:type="dcterms:W3CDTF">2020-03-10T10:30:50Z</dcterms:modified>
</cp:coreProperties>
</file>