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/>
          </a:bodyPr>
          <a:lstStyle/>
          <a:p>
            <a:r>
              <a:rPr lang="nl-NL" sz="4400" b="1" smtClean="0"/>
              <a:t>Hamd o sana teri</a:t>
            </a:r>
            <a:endParaRPr lang="nl-NL" sz="4400" b="1" dirty="0"/>
          </a:p>
          <a:p>
            <a:r>
              <a:rPr lang="en-US" sz="2000" i="1" dirty="0"/>
              <a:t>Words and music </a:t>
            </a:r>
            <a:r>
              <a:rPr lang="en-US" sz="2000" i="1"/>
              <a:t>by </a:t>
            </a:r>
            <a:r>
              <a:rPr lang="en-US" sz="2000" i="1" smtClean="0"/>
              <a:t>Kaleem Saleem</a:t>
            </a:r>
            <a:endParaRPr lang="en-US" sz="2000" i="1" dirty="0"/>
          </a:p>
          <a:p>
            <a:r>
              <a:rPr lang="en-US" sz="2000" i="1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/>
          <a:lstStyle/>
          <a:p>
            <a:pPr marL="0" lvl="0" indent="0" algn="ctr">
              <a:buNone/>
            </a:pPr>
            <a:endParaRPr lang="nl-NL" sz="44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400" dirty="0" err="1" smtClean="0">
                <a:solidFill>
                  <a:prstClr val="black"/>
                </a:solidFill>
              </a:rPr>
              <a:t>Hamd</a:t>
            </a:r>
            <a:r>
              <a:rPr lang="nl-NL" sz="4400" dirty="0" smtClean="0">
                <a:solidFill>
                  <a:prstClr val="black"/>
                </a:solidFill>
              </a:rPr>
              <a:t> </a:t>
            </a:r>
            <a:r>
              <a:rPr lang="nl-NL" sz="4400" dirty="0">
                <a:solidFill>
                  <a:prstClr val="black"/>
                </a:solidFill>
              </a:rPr>
              <a:t>o </a:t>
            </a:r>
            <a:r>
              <a:rPr lang="nl-NL" sz="4400" dirty="0" err="1">
                <a:solidFill>
                  <a:prstClr val="black"/>
                </a:solidFill>
              </a:rPr>
              <a:t>sana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teri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fi-FI" sz="4400" dirty="0">
                <a:solidFill>
                  <a:prstClr val="black"/>
                </a:solidFill>
              </a:rPr>
              <a:t>Hamd o sana teri </a:t>
            </a:r>
          </a:p>
          <a:p>
            <a:pPr marL="0" lvl="0" indent="0" algn="ctr">
              <a:buNone/>
            </a:pPr>
            <a:r>
              <a:rPr lang="fi-FI" sz="4400" dirty="0">
                <a:solidFill>
                  <a:prstClr val="black"/>
                </a:solidFill>
              </a:rPr>
              <a:t>Hamd o sana teri Hallelujah 2x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719"/>
          </a:xfrm>
        </p:spPr>
        <p:txBody>
          <a:bodyPr>
            <a:normAutofit fontScale="25000" lnSpcReduction="20000"/>
          </a:bodyPr>
          <a:lstStyle/>
          <a:p>
            <a:endParaRPr lang="nl-NL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089540" y="2124825"/>
            <a:ext cx="3348507" cy="390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nl-NL" sz="4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000" dirty="0" smtClean="0">
                <a:solidFill>
                  <a:prstClr val="black"/>
                </a:solidFill>
              </a:rPr>
              <a:t>Ha </a:t>
            </a:r>
            <a:r>
              <a:rPr lang="nl-NL" sz="4000" dirty="0" err="1">
                <a:solidFill>
                  <a:prstClr val="black"/>
                </a:solidFill>
              </a:rPr>
              <a:t>ha</a:t>
            </a:r>
            <a:r>
              <a:rPr lang="nl-NL" sz="4000" dirty="0">
                <a:solidFill>
                  <a:prstClr val="black"/>
                </a:solidFill>
              </a:rPr>
              <a:t>  </a:t>
            </a:r>
            <a:r>
              <a:rPr lang="nl-NL" sz="4000" dirty="0" err="1">
                <a:solidFill>
                  <a:prstClr val="black"/>
                </a:solidFill>
              </a:rPr>
              <a:t>Hallelujah</a:t>
            </a:r>
            <a:endParaRPr lang="nl-NL" sz="4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000" dirty="0">
                <a:solidFill>
                  <a:prstClr val="black"/>
                </a:solidFill>
              </a:rPr>
              <a:t>Ha </a:t>
            </a:r>
            <a:r>
              <a:rPr lang="nl-NL" sz="4000" dirty="0" err="1">
                <a:solidFill>
                  <a:prstClr val="black"/>
                </a:solidFill>
              </a:rPr>
              <a:t>ha</a:t>
            </a:r>
            <a:r>
              <a:rPr lang="nl-NL" sz="4000" dirty="0">
                <a:solidFill>
                  <a:prstClr val="black"/>
                </a:solidFill>
              </a:rPr>
              <a:t>  </a:t>
            </a:r>
            <a:r>
              <a:rPr lang="nl-NL" sz="4000" dirty="0" err="1">
                <a:solidFill>
                  <a:prstClr val="black"/>
                </a:solidFill>
              </a:rPr>
              <a:t>Hallelujah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nl-NL" sz="4000" dirty="0">
                <a:solidFill>
                  <a:prstClr val="black"/>
                </a:solidFill>
              </a:rPr>
              <a:t>Ha </a:t>
            </a:r>
            <a:r>
              <a:rPr lang="nl-NL" sz="4000" dirty="0" err="1">
                <a:solidFill>
                  <a:prstClr val="black"/>
                </a:solidFill>
              </a:rPr>
              <a:t>ha</a:t>
            </a:r>
            <a:r>
              <a:rPr lang="nl-NL" sz="4000" dirty="0">
                <a:solidFill>
                  <a:prstClr val="black"/>
                </a:solidFill>
              </a:rPr>
              <a:t>  </a:t>
            </a:r>
            <a:r>
              <a:rPr lang="nl-NL" sz="4000" dirty="0" err="1">
                <a:solidFill>
                  <a:prstClr val="black"/>
                </a:solidFill>
              </a:rPr>
              <a:t>Hallelujah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nl-NL" sz="4000" dirty="0">
                <a:solidFill>
                  <a:prstClr val="black"/>
                </a:solidFill>
              </a:rPr>
              <a:t>Ha </a:t>
            </a:r>
            <a:r>
              <a:rPr lang="nl-NL" sz="4000" dirty="0" err="1">
                <a:solidFill>
                  <a:prstClr val="black"/>
                </a:solidFill>
              </a:rPr>
              <a:t>ha</a:t>
            </a:r>
            <a:r>
              <a:rPr lang="nl-NL" sz="4000" dirty="0">
                <a:solidFill>
                  <a:prstClr val="black"/>
                </a:solidFill>
              </a:rPr>
              <a:t>  </a:t>
            </a:r>
            <a:r>
              <a:rPr lang="nl-NL" sz="4000" dirty="0" err="1">
                <a:solidFill>
                  <a:prstClr val="black"/>
                </a:solidFill>
              </a:rPr>
              <a:t>Hallelujah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</a:p>
          <a:p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79594" y="2099257"/>
            <a:ext cx="2601533" cy="32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/>
              <a:t>We sing your praises</a:t>
            </a:r>
          </a:p>
          <a:p>
            <a:pPr marL="0" indent="0" algn="ctr">
              <a:buNone/>
            </a:pPr>
            <a:r>
              <a:rPr lang="en-US" sz="4400"/>
              <a:t>We sing your praises </a:t>
            </a:r>
          </a:p>
          <a:p>
            <a:pPr marL="0" indent="0" algn="ctr">
              <a:buNone/>
            </a:pPr>
            <a:r>
              <a:rPr lang="en-US" sz="4400"/>
              <a:t>We sing your praises </a:t>
            </a:r>
            <a:r>
              <a:rPr lang="en-US" sz="4400" smtClean="0"/>
              <a:t>Hallelujah 2x</a:t>
            </a:r>
            <a:endParaRPr lang="en-US" sz="4400"/>
          </a:p>
          <a:p>
            <a:pPr marL="0" indent="0" algn="ctr">
              <a:buNone/>
            </a:pPr>
            <a:endParaRPr lang="en-US" sz="4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nl-NL" altLang="ja-JP" sz="4400">
                <a:ea typeface="SimSun" panose="02010600030101010101" pitchFamily="2" charset="-122"/>
              </a:rPr>
              <a:t>Ha ha  Hallelujah</a:t>
            </a:r>
          </a:p>
          <a:p>
            <a:pPr marL="0" indent="0" algn="ctr">
              <a:buNone/>
            </a:pPr>
            <a:r>
              <a:rPr lang="nl-NL" altLang="ja-JP" sz="4400">
                <a:ea typeface="SimSun" panose="02010600030101010101" pitchFamily="2" charset="-122"/>
              </a:rPr>
              <a:t>Ha ha  Hallelujah </a:t>
            </a:r>
          </a:p>
          <a:p>
            <a:pPr marL="0" indent="0" algn="ctr">
              <a:buNone/>
            </a:pPr>
            <a:r>
              <a:rPr lang="nl-NL" altLang="ja-JP" sz="4400">
                <a:ea typeface="SimSun" panose="02010600030101010101" pitchFamily="2" charset="-122"/>
              </a:rPr>
              <a:t>Ha ha  Hallelujah </a:t>
            </a:r>
          </a:p>
          <a:p>
            <a:pPr marL="0" indent="0" algn="ctr">
              <a:buNone/>
            </a:pPr>
            <a:r>
              <a:rPr lang="nl-NL" altLang="ja-JP" sz="4400">
                <a:ea typeface="SimSun" panose="02010600030101010101" pitchFamily="2" charset="-122"/>
              </a:rPr>
              <a:t>Ha ha  Hallelujah </a:t>
            </a:r>
          </a:p>
          <a:p>
            <a:pPr marL="0" indent="0" algn="ctr">
              <a:buNone/>
            </a:pPr>
            <a:endParaRPr lang="nl-NL" altLang="ja-JP" sz="4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63</Words>
  <Application>Microsoft Office PowerPoint</Application>
  <PresentationFormat>Breedbeeld</PresentationFormat>
  <Paragraphs>20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12</cp:revision>
  <dcterms:created xsi:type="dcterms:W3CDTF">2017-02-21T08:37:25Z</dcterms:created>
  <dcterms:modified xsi:type="dcterms:W3CDTF">2018-03-13T14:26:02Z</dcterms:modified>
</cp:coreProperties>
</file>