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13716000" cx="24384000"/>
  <p:notesSz cx="6858000" cy="9144000"/>
  <p:embeddedFontLst>
    <p:embeddedFont>
      <p:font typeface="Helvetica Neue"/>
      <p:regular r:id="rId13"/>
      <p:bold r:id="rId14"/>
      <p:italic r:id="rId15"/>
      <p:boldItalic r:id="rId16"/>
    </p:embeddedFont>
    <p:embeddedFont>
      <p:font typeface="Helvetica Neue Ligh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Light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HelveticaNeue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7" Type="http://schemas.openxmlformats.org/officeDocument/2006/relationships/font" Target="fonts/HelveticaNeueLight-regular.fntdata"/><Relationship Id="rId16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19" Type="http://schemas.openxmlformats.org/officeDocument/2006/relationships/font" Target="fonts/HelveticaNeueLight-italic.fntdata"/><Relationship Id="rId6" Type="http://schemas.openxmlformats.org/officeDocument/2006/relationships/slide" Target="slides/slide2.xml"/><Relationship Id="rId18" Type="http://schemas.openxmlformats.org/officeDocument/2006/relationships/font" Target="fonts/HelveticaNeueLigh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cbc268e29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5cbc268e29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0157b058bf_0_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20157b058bf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367cdf87a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12367cdf87a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367cdf87a_0_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12367cdf87a_0_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367cdf87a_0_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12367cdf87a_0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157b058bf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0157b058b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367cdf87a_0_6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12367cdf87a_0_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1954103" y="13073062"/>
            <a:ext cx="466268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3 Up">
  <p:cSld name="Photo - 3 Up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>
            <p:ph idx="2" type="pic"/>
          </p:nvPr>
        </p:nvSpPr>
        <p:spPr>
          <a:xfrm>
            <a:off x="12495609" y="7161609"/>
            <a:ext cx="7500939" cy="53042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5" name="Google Shape;45;p11"/>
          <p:cNvSpPr/>
          <p:nvPr>
            <p:ph idx="3" type="pic"/>
          </p:nvPr>
        </p:nvSpPr>
        <p:spPr>
          <a:xfrm>
            <a:off x="12495609" y="1250155"/>
            <a:ext cx="7500939" cy="5304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6" name="Google Shape;46;p11"/>
          <p:cNvSpPr/>
          <p:nvPr>
            <p:ph idx="4" type="pic"/>
          </p:nvPr>
        </p:nvSpPr>
        <p:spPr>
          <a:xfrm>
            <a:off x="4387453" y="1250155"/>
            <a:ext cx="7500939" cy="112156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" type="body"/>
          </p:nvPr>
        </p:nvSpPr>
        <p:spPr>
          <a:xfrm>
            <a:off x="4833937" y="8947546"/>
            <a:ext cx="14716126" cy="648798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i="1" sz="3200"/>
            </a:lvl1pPr>
            <a:lvl2pPr indent="-52324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i="1" sz="3200"/>
            </a:lvl2pPr>
            <a:lvl3pPr indent="-523239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i="1" sz="3200"/>
            </a:lvl3pPr>
            <a:lvl4pPr indent="-523239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i="1" sz="3200"/>
            </a:lvl4pPr>
            <a:lvl5pPr indent="-523239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40"/>
              <a:buFont typeface="Helvetica Neue"/>
              <a:buChar char="•"/>
              <a:defRPr i="1" sz="3200"/>
            </a:lvl5pPr>
            <a:lvl6pPr indent="-39433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2" type="body"/>
          </p:nvPr>
        </p:nvSpPr>
        <p:spPr>
          <a:xfrm>
            <a:off x="4833937" y="6000625"/>
            <a:ext cx="14716128" cy="857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indent="-394335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">
  <p:cSld name="Photo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>
            <p:ph idx="2" type="pic"/>
          </p:nvPr>
        </p:nvSpPr>
        <p:spPr>
          <a:xfrm>
            <a:off x="3048000" y="0"/>
            <a:ext cx="18288001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833937" y="2303858"/>
            <a:ext cx="14716126" cy="4643439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833937" y="7090171"/>
            <a:ext cx="14716126" cy="15894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5pPr>
            <a:lvl6pPr indent="-39433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">
  <p:cSld name="Photo - Horizontal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idx="2" type="pic"/>
          </p:nvPr>
        </p:nvSpPr>
        <p:spPr>
          <a:xfrm>
            <a:off x="5334000" y="946546"/>
            <a:ext cx="13716000" cy="83046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type="title"/>
          </p:nvPr>
        </p:nvSpPr>
        <p:spPr>
          <a:xfrm>
            <a:off x="4833937" y="9447609"/>
            <a:ext cx="14716126" cy="2000252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833937" y="11465717"/>
            <a:ext cx="14716126" cy="1589487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5pPr>
            <a:lvl6pPr indent="-39433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Center">
  <p:cSld name="Title - Cent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833937" y="4536280"/>
            <a:ext cx="14716126" cy="4643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Vertical">
  <p:cSld name="Photo - Vertical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/>
          <p:nvPr>
            <p:ph idx="2" type="pic"/>
          </p:nvPr>
        </p:nvSpPr>
        <p:spPr>
          <a:xfrm>
            <a:off x="12495609" y="892967"/>
            <a:ext cx="7500939" cy="115550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sz="5200"/>
            </a:lvl5pPr>
            <a:lvl6pPr indent="-39433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Top">
  <p:cSld name="Title - Top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387453" y="357186"/>
            <a:ext cx="15609095" cy="303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4387453" y="357186"/>
            <a:ext cx="15609095" cy="303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4387453" y="3643312"/>
            <a:ext cx="15609095" cy="8840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indent="-394335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ullets &amp; Photo">
  <p:cSld name="Title, Bullets &amp; Photo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>
            <p:ph idx="2" type="pic"/>
          </p:nvPr>
        </p:nvSpPr>
        <p:spPr>
          <a:xfrm>
            <a:off x="12495609" y="3643312"/>
            <a:ext cx="7500939" cy="8840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87453" y="357186"/>
            <a:ext cx="15609095" cy="303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indent="-578485" lvl="0" marL="4572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sz="3800"/>
            </a:lvl1pPr>
            <a:lvl2pPr indent="-578485" lvl="1" marL="9144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sz="3800"/>
            </a:lvl2pPr>
            <a:lvl3pPr indent="-578485" lvl="2" marL="13716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sz="3800"/>
            </a:lvl3pPr>
            <a:lvl4pPr indent="-578485" lvl="3" marL="18288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sz="3800"/>
            </a:lvl4pPr>
            <a:lvl5pPr indent="-578485" lvl="4" marL="22860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sz="3800"/>
            </a:lvl5pPr>
            <a:lvl6pPr indent="-39433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4387453" y="1785936"/>
            <a:ext cx="15609095" cy="10144127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indent="-394335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61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387453" y="357186"/>
            <a:ext cx="15609095" cy="303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>
            <a:lvl1pPr indent="-633730" lvl="0" marL="457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33730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33730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33730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33729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/>
        </p:nvSpPr>
        <p:spPr>
          <a:xfrm>
            <a:off x="746925" y="11276300"/>
            <a:ext cx="11991900" cy="1121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FFFFFF"/>
                </a:solidFill>
              </a:rPr>
              <a:t>“Barafrazim Name To Ra” (Gooyeem Hallelujah)</a:t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FFFFFF"/>
                </a:solidFill>
              </a:rPr>
              <a:t>Roozbeh Najarnejad </a:t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FFFFFF"/>
                </a:solidFill>
              </a:rPr>
              <a:t>Persian Worship Song </a:t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FFFFFF"/>
                </a:solidFill>
              </a:rPr>
              <a:t>Singable English</a:t>
            </a:r>
            <a:r>
              <a:rPr lang="en-US" sz="3200">
                <a:solidFill>
                  <a:srgbClr val="FFFFFF"/>
                </a:solidFill>
              </a:rPr>
              <a:t> Translation by The Alliance Manchester team</a:t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/>
        </p:nvSpPr>
        <p:spPr>
          <a:xfrm>
            <a:off x="231175" y="3440475"/>
            <a:ext cx="23921700" cy="44352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rPr b="1" i="0" lang="en-US" sz="7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Barafraazim naame to ra</a:t>
            </a: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a, </a:t>
            </a:r>
            <a:r>
              <a:rPr b="1" i="0" lang="en-US" sz="7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ey sarvar o paadeshaah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rPr b="1" i="0" lang="en-US" sz="7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banaa konim bahrat takht</a:t>
            </a: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i, t</a:t>
            </a:r>
            <a:r>
              <a:rPr b="1" i="0" lang="en-US" sz="7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aa joloos koni isaa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1" name="Google Shape;71;p17"/>
          <p:cNvSpPr txBox="1"/>
          <p:nvPr/>
        </p:nvSpPr>
        <p:spPr>
          <a:xfrm>
            <a:off x="3394078" y="1579297"/>
            <a:ext cx="17595900" cy="27603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t" bIns="64275" lIns="64275" spcFirstLastPara="1" rIns="64275" wrap="square" tIns="64275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Helvetica Neue"/>
              <a:buNone/>
            </a:pPr>
            <a:r>
              <a:rPr b="1" i="0" lang="en-US" sz="76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برفرازيم نام تو را اى سرور و پادشاه، </a:t>
            </a:r>
            <a:endParaRPr>
              <a:solidFill>
                <a:srgbClr val="FFFFFF"/>
              </a:solidFill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Helvetica Neue"/>
              <a:buNone/>
            </a:pPr>
            <a:r>
              <a:rPr b="1" i="0" lang="en-US" sz="76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بِنَا كنيم بهرت تختى تا جلوس كنى عيسى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2" name="Google Shape;72;p17"/>
          <p:cNvSpPr txBox="1"/>
          <p:nvPr/>
        </p:nvSpPr>
        <p:spPr>
          <a:xfrm>
            <a:off x="1214100" y="235850"/>
            <a:ext cx="23169900" cy="30237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rPr i="1" lang="en-US" sz="5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FARSI:</a:t>
            </a:r>
            <a:endParaRPr i="1" sz="100">
              <a:solidFill>
                <a:srgbClr val="FFFFFF"/>
              </a:solidFill>
            </a:endParaRPr>
          </a:p>
        </p:txBody>
      </p:sp>
      <p:sp>
        <p:nvSpPr>
          <p:cNvPr id="73" name="Google Shape;73;p17"/>
          <p:cNvSpPr txBox="1"/>
          <p:nvPr/>
        </p:nvSpPr>
        <p:spPr>
          <a:xfrm>
            <a:off x="231175" y="8490875"/>
            <a:ext cx="23921700" cy="44352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Helvetica Neue"/>
              <a:buNone/>
            </a:pPr>
            <a:r>
              <a:rPr i="1" lang="en-US" sz="5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ENGLISH: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have come to lift Your name up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 exalt You, worthy King 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enthrone You in this place, God 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Jesus, You are King of Kings 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t/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/>
        </p:nvSpPr>
        <p:spPr>
          <a:xfrm>
            <a:off x="231175" y="3784275"/>
            <a:ext cx="23921700" cy="44352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Helvetica Neue"/>
              <a:buNone/>
            </a:pPr>
            <a:r>
              <a:rPr b="1" lang="en-US" sz="7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sorood haa o setaayesh haa, </a:t>
            </a:r>
            <a:endParaRPr b="1" sz="7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Helvetica Neue"/>
              <a:buNone/>
            </a:pPr>
            <a:r>
              <a:rPr b="1" lang="en-US" sz="7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jalaal dahand naamat raa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Helvetica Neue"/>
              <a:buNone/>
            </a:pPr>
            <a:r>
              <a:rPr b="1" lang="en-US" sz="7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aashkaar namaa rooye khod raa, </a:t>
            </a:r>
            <a:endParaRPr b="1" sz="7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Helvetica Neue"/>
              <a:buNone/>
            </a:pPr>
            <a:r>
              <a:rPr b="1" lang="en-US" sz="7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aknoon dar miyaane ma</a:t>
            </a:r>
            <a:endParaRPr b="1" sz="7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9" name="Google Shape;79;p18"/>
          <p:cNvSpPr txBox="1"/>
          <p:nvPr/>
        </p:nvSpPr>
        <p:spPr>
          <a:xfrm>
            <a:off x="3394078" y="1579297"/>
            <a:ext cx="17595900" cy="27603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t" bIns="64275" lIns="64275" spcFirstLastPara="1" rIns="64275" wrap="square" tIns="64275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Helvetica Neue"/>
              <a:buNone/>
            </a:pPr>
            <a:r>
              <a:rPr b="1" lang="en-US" sz="7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سرود ها و ستايش ها جلال دهند نامت را، آشكار نما روى خود را اكنون در ميان ما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0" name="Google Shape;80;p18"/>
          <p:cNvSpPr txBox="1"/>
          <p:nvPr/>
        </p:nvSpPr>
        <p:spPr>
          <a:xfrm>
            <a:off x="1214100" y="235850"/>
            <a:ext cx="23169900" cy="30237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rPr i="1" lang="en-US" sz="5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FARSI:</a:t>
            </a:r>
            <a:endParaRPr i="1" sz="100">
              <a:solidFill>
                <a:srgbClr val="FFFFFF"/>
              </a:solidFill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231175" y="9280800"/>
            <a:ext cx="23921700" cy="44352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Helvetica Neue"/>
              <a:buNone/>
            </a:pPr>
            <a:r>
              <a:rPr i="1" lang="en-US" sz="5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ENGLISH: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celebrate with songs and praise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glorify Your holy name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are here to seek Your face, God 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Would you meet us here today? 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t/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/>
        </p:nvSpPr>
        <p:spPr>
          <a:xfrm>
            <a:off x="231175" y="3549075"/>
            <a:ext cx="23921700" cy="44352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Gooyeem Halelujah, gooyeem Halelujah</a:t>
            </a:r>
            <a:endParaRPr b="1" sz="7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Gooyeem Halelujah, ey paadeshaah</a:t>
            </a:r>
            <a:endParaRPr b="1" sz="7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7" name="Google Shape;87;p19"/>
          <p:cNvSpPr txBox="1"/>
          <p:nvPr/>
        </p:nvSpPr>
        <p:spPr>
          <a:xfrm>
            <a:off x="3394078" y="1579297"/>
            <a:ext cx="17595900" cy="27603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t" bIns="64275" lIns="64275" spcFirstLastPara="1" rIns="64275" wrap="square" tIns="64275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گوييم هالِلويا، گوييم هالِلويا،</a:t>
            </a:r>
            <a:endParaRPr b="1" sz="7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گوييم هالِلويا، اى پادشاه</a:t>
            </a:r>
            <a:endParaRPr b="1" sz="7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7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Helvetica Neue"/>
              <a:buNone/>
            </a:pPr>
            <a:r>
              <a:t/>
            </a:r>
            <a:endParaRPr b="1" sz="7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1214100" y="235850"/>
            <a:ext cx="23169900" cy="30237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rPr i="1" lang="en-US" sz="5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FARSI:</a:t>
            </a:r>
            <a:endParaRPr i="1" sz="100">
              <a:solidFill>
                <a:srgbClr val="FFFFFF"/>
              </a:solidFill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231175" y="8961350"/>
            <a:ext cx="23921700" cy="44352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Helvetica Neue"/>
              <a:buNone/>
            </a:pPr>
            <a:r>
              <a:rPr i="1" lang="en-US" sz="5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ENGLISH: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sing, “Hallelujah!”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sing, “Hallelujah!” 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sing, “Hallelujah!” to You, our King!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t/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/>
        </p:nvSpPr>
        <p:spPr>
          <a:xfrm>
            <a:off x="231175" y="3549075"/>
            <a:ext cx="23921700" cy="44352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Gooyeem jalaal bar to, gooyeem jalaal bar to</a:t>
            </a:r>
            <a:endParaRPr b="1" sz="7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Gooyeem jalaal bar to, ey paadeshaah</a:t>
            </a:r>
            <a:endParaRPr b="1" sz="7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5" name="Google Shape;95;p20"/>
          <p:cNvSpPr txBox="1"/>
          <p:nvPr/>
        </p:nvSpPr>
        <p:spPr>
          <a:xfrm>
            <a:off x="3394078" y="1579297"/>
            <a:ext cx="17595900" cy="27603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t" bIns="64275" lIns="64275" spcFirstLastPara="1" rIns="64275" wrap="square" tIns="64275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گوييم هالِلويا، گوييم هالِلويا،</a:t>
            </a:r>
            <a:endParaRPr b="1" sz="7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گوييم هالِلويا، اى پادشاه</a:t>
            </a:r>
            <a:endParaRPr b="1" sz="7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7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Helvetica Neue"/>
              <a:buNone/>
            </a:pPr>
            <a:r>
              <a:t/>
            </a:r>
            <a:endParaRPr b="1" sz="7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1214100" y="235850"/>
            <a:ext cx="23169900" cy="30237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rPr i="1" lang="en-US" sz="5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FARSI:</a:t>
            </a:r>
            <a:endParaRPr i="1" sz="100">
              <a:solidFill>
                <a:srgbClr val="FFFFFF"/>
              </a:solidFill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231175" y="8744200"/>
            <a:ext cx="23921700" cy="4435200"/>
          </a:xfrm>
          <a:prstGeom prst="rect">
            <a:avLst/>
          </a:prstGeom>
          <a:noFill/>
          <a:ln>
            <a:noFill/>
          </a:ln>
          <a:effectLst>
            <a:outerShdw blurRad="88900" rotWithShape="0" dir="5400000" dist="25400">
              <a:schemeClr val="dk1"/>
            </a:outerShdw>
          </a:effectLst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Helvetica Neue"/>
              <a:buNone/>
            </a:pPr>
            <a:r>
              <a:rPr i="1" lang="en-US" sz="5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ENGLISH: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glory to Your name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glory to Your name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7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glory to Your name, oh worthy King!</a:t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Helvetica Neue"/>
              <a:buNone/>
            </a:pPr>
            <a:r>
              <a:t/>
            </a:r>
            <a:endParaRPr b="1" sz="7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746925" y="11276300"/>
            <a:ext cx="11991900" cy="1121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/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FFFFFF"/>
                </a:solidFill>
              </a:rPr>
              <a:t>“Barafrazim Name To Ra” (Gooyeem Hallelujah)</a:t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FFFFFF"/>
                </a:solidFill>
              </a:rPr>
              <a:t>Roozbeh Najarnejad </a:t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FFFFFF"/>
                </a:solidFill>
              </a:rPr>
              <a:t>Persian Worship Song </a:t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rgbClr val="FFFFFF"/>
                </a:solidFill>
              </a:rPr>
              <a:t>Singable English Translation by The Alliance Manchester team</a:t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