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3" r:id="rId36"/>
    <p:sldId id="310" r:id="rId37"/>
    <p:sldId id="311" r:id="rId38"/>
    <p:sldId id="312" r:id="rId39"/>
    <p:sldId id="314" r:id="rId4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2308"/>
  </p:normalViewPr>
  <p:slideViewPr>
    <p:cSldViewPr snapToGrid="0" snapToObjects="1">
      <p:cViewPr varScale="1">
        <p:scale>
          <a:sx n="90" d="100"/>
          <a:sy n="90" d="100"/>
        </p:scale>
        <p:origin x="2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ks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Titeltekst</a:t>
            </a:r>
          </a:p>
        </p:txBody>
      </p:sp>
      <p:sp>
        <p:nvSpPr>
          <p:cNvPr id="12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93" name="Hoofdtekst - niveau éé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94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eltekst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102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0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1" name="Hoofdtekst - niveau éé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2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ks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Titeltekst</a:t>
            </a:r>
          </a:p>
        </p:txBody>
      </p:sp>
      <p:sp>
        <p:nvSpPr>
          <p:cNvPr id="30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39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ks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48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9" name="Tijdelijke aanduiding voor tekst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5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ks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Titeltekst</a:t>
            </a:r>
          </a:p>
        </p:txBody>
      </p:sp>
      <p:sp>
        <p:nvSpPr>
          <p:cNvPr id="73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7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ks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Titeltekst</a:t>
            </a:r>
          </a:p>
        </p:txBody>
      </p:sp>
      <p:sp>
        <p:nvSpPr>
          <p:cNvPr id="83" name="Tijdelijke aanduiding voor afbeelding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8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ks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Titeltekst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Ondertitel 2"/>
          <p:cNvSpPr txBox="1">
            <a:spLocks noGrp="1"/>
          </p:cNvSpPr>
          <p:nvPr>
            <p:ph type="subTitle" sz="half" idx="1"/>
          </p:nvPr>
        </p:nvSpPr>
        <p:spPr>
          <a:xfrm>
            <a:off x="1523999" y="3429001"/>
            <a:ext cx="9144001" cy="157162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4400" b="1"/>
            </a:pPr>
            <a:r>
              <a:rPr dirty="0" err="1"/>
              <a:t>Dowart</a:t>
            </a:r>
            <a:r>
              <a:rPr dirty="0"/>
              <a:t> </a:t>
            </a:r>
            <a:r>
              <a:rPr lang="en-US" dirty="0" err="1"/>
              <a:t>k</a:t>
            </a:r>
            <a:r>
              <a:rPr dirty="0" err="1"/>
              <a:t>etir</a:t>
            </a:r>
            <a:endParaRPr lang="nl-NL" dirty="0"/>
          </a:p>
          <a:p>
            <a:pPr>
              <a:defRPr sz="4400" b="1"/>
            </a:pPr>
            <a:r>
              <a:rPr lang="en-NL" sz="4000" i="1" dirty="0"/>
              <a:t>My life is yours </a:t>
            </a:r>
            <a:endParaRPr sz="4000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89834D-500B-0346-BF7B-C3ABD24850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575" y="203200"/>
            <a:ext cx="9067800" cy="3225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3F16222-A3C1-904A-8969-9944331271E4}"/>
              </a:ext>
            </a:extLst>
          </p:cNvPr>
          <p:cNvSpPr txBox="1"/>
          <p:nvPr/>
        </p:nvSpPr>
        <p:spPr>
          <a:xfrm>
            <a:off x="2637234" y="5374224"/>
            <a:ext cx="6898482" cy="1015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>
              <a:defRPr sz="2000" i="1"/>
            </a:pP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Author: Better Life Team</a:t>
            </a:r>
          </a:p>
          <a:p>
            <a:pPr algn="ctr">
              <a:defRPr sz="2000" i="1"/>
            </a:pPr>
            <a:r>
              <a:rPr lang="en-GB" dirty="0"/>
              <a:t> English translation:  Pamela Gomez and </a:t>
            </a:r>
            <a:r>
              <a:rPr lang="en-GB" dirty="0" err="1"/>
              <a:t>Rieneke</a:t>
            </a:r>
            <a:r>
              <a:rPr lang="en-GB" dirty="0"/>
              <a:t> Visser</a:t>
            </a:r>
          </a:p>
          <a:p>
            <a:pPr algn="ctr">
              <a:defRPr sz="2000" i="1"/>
            </a:pPr>
            <a:r>
              <a:rPr lang="en-GB" dirty="0"/>
              <a:t>Dutch translation: ICP family camp  2017 and </a:t>
            </a:r>
            <a:r>
              <a:rPr lang="en-GB" dirty="0" err="1"/>
              <a:t>Rieneke</a:t>
            </a:r>
            <a:r>
              <a:rPr lang="en-GB" dirty="0"/>
              <a:t> Visser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581025" y="1625600"/>
            <a:ext cx="733425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 err="1"/>
              <a:t>Ezay</a:t>
            </a:r>
            <a:r>
              <a:rPr sz="4400" dirty="0"/>
              <a:t> </a:t>
            </a:r>
            <a:r>
              <a:rPr sz="4400" dirty="0" err="1"/>
              <a:t>makontish</a:t>
            </a:r>
            <a:r>
              <a:rPr sz="4400" dirty="0"/>
              <a:t> </a:t>
            </a:r>
            <a:r>
              <a:rPr sz="4400" dirty="0" err="1"/>
              <a:t>shayif</a:t>
            </a:r>
            <a:r>
              <a:rPr sz="4400" dirty="0"/>
              <a:t> Rabbi, </a:t>
            </a:r>
            <a:br>
              <a:rPr sz="4400" dirty="0"/>
            </a:b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koont</a:t>
            </a:r>
            <a:r>
              <a:rPr sz="4400" dirty="0"/>
              <a:t> </a:t>
            </a:r>
            <a:r>
              <a:rPr sz="4400" dirty="0" err="1"/>
              <a:t>ayish</a:t>
            </a:r>
            <a:r>
              <a:rPr sz="4400" dirty="0"/>
              <a:t> </a:t>
            </a:r>
            <a:r>
              <a:rPr sz="4400" dirty="0" err="1"/>
              <a:t>migheroo</a:t>
            </a:r>
            <a:r>
              <a:rPr sz="4400" dirty="0"/>
              <a:t> </a:t>
            </a:r>
            <a:r>
              <a:rPr sz="4400" dirty="0" err="1"/>
              <a:t>ganbi</a:t>
            </a:r>
            <a:endParaRPr sz="4400" dirty="0"/>
          </a:p>
          <a:p>
            <a:endParaRPr dirty="0"/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49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ازاي مكنتش شايف ربي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وكنت عايش من غيره جنبي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728ABC-69BA-8743-A19F-0A447AAD1080}"/>
              </a:ext>
            </a:extLst>
          </p:cNvPr>
          <p:cNvSpPr txBox="1"/>
          <p:nvPr/>
        </p:nvSpPr>
        <p:spPr>
          <a:xfrm>
            <a:off x="3121819" y="553063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(I’ve been so blind Lord, I did not see Lord</a:t>
            </a:r>
            <a:br>
              <a:rPr lang="en-GB" i="1" dirty="0"/>
            </a:br>
            <a:r>
              <a:rPr lang="en-GB" i="1" dirty="0"/>
              <a:t>How could I live my life without You)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FD72E2-147D-CB4A-9FB4-6556C8D47124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704228" y="1482725"/>
            <a:ext cx="6082334" cy="4351338"/>
          </a:xfrm>
          <a:prstGeom prst="rect">
            <a:avLst/>
          </a:prstGeom>
        </p:spPr>
        <p:txBody>
          <a:bodyPr/>
          <a:lstStyle/>
          <a:p>
            <a:endParaRPr dirty="0"/>
          </a:p>
          <a:p>
            <a:pPr marL="0" indent="0">
              <a:buSzTx/>
              <a:buNone/>
            </a:pPr>
            <a:r>
              <a:rPr sz="4400" dirty="0" err="1"/>
              <a:t>Raka’at</a:t>
            </a:r>
            <a:r>
              <a:rPr sz="4400" dirty="0"/>
              <a:t> </a:t>
            </a:r>
            <a:r>
              <a:rPr sz="4400" dirty="0" err="1"/>
              <a:t>odaamu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mesikt</a:t>
            </a:r>
            <a:r>
              <a:rPr sz="4400" dirty="0"/>
              <a:t> </a:t>
            </a:r>
            <a:r>
              <a:rPr sz="4400" dirty="0" err="1"/>
              <a:t>fe-eedu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saarakht</a:t>
            </a:r>
            <a:r>
              <a:rPr sz="4400" dirty="0"/>
              <a:t> </a:t>
            </a:r>
            <a:r>
              <a:rPr sz="4400" dirty="0" err="1"/>
              <a:t>ba’ala</a:t>
            </a:r>
            <a:r>
              <a:rPr sz="4400" dirty="0"/>
              <a:t> </a:t>
            </a:r>
            <a:r>
              <a:rPr sz="4400" dirty="0" err="1"/>
              <a:t>soat</a:t>
            </a:r>
            <a:endParaRPr sz="4400" dirty="0"/>
          </a:p>
          <a:p>
            <a:endParaRPr dirty="0"/>
          </a:p>
          <a:p>
            <a:pPr marL="0" indent="0">
              <a:buNone/>
            </a:pPr>
            <a:endParaRPr dirty="0"/>
          </a:p>
        </p:txBody>
      </p:sp>
      <p:sp>
        <p:nvSpPr>
          <p:cNvPr id="153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marL="228600" indent="-228600" algn="r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ركعت قدامه ومسكت بايده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صرخت بأعلى صوت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AEB103-457B-4845-8FB1-A2AC79F7554A}"/>
              </a:ext>
            </a:extLst>
          </p:cNvPr>
          <p:cNvSpPr txBox="1"/>
          <p:nvPr/>
        </p:nvSpPr>
        <p:spPr>
          <a:xfrm>
            <a:off x="3121819" y="553063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(I knelt down before You, grabbed hold of your hands</a:t>
            </a:r>
            <a:br>
              <a:rPr lang="en-GB" i="1" dirty="0"/>
            </a:br>
            <a:r>
              <a:rPr lang="en-GB" i="1" dirty="0"/>
              <a:t>And called aloud to You)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94301E-D860-2044-80F5-CAC0037B0617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199" y="1825625"/>
            <a:ext cx="6748463" cy="4351338"/>
          </a:xfrm>
          <a:prstGeom prst="rect">
            <a:avLst/>
          </a:prstGeom>
        </p:spPr>
        <p:txBody>
          <a:bodyPr/>
          <a:lstStyle/>
          <a:p>
            <a:endParaRPr dirty="0"/>
          </a:p>
          <a:p>
            <a:pPr marL="0" indent="0">
              <a:buSzTx/>
              <a:buNone/>
            </a:pPr>
            <a:r>
              <a:rPr lang="en-US" sz="4400" dirty="0"/>
              <a:t>"</a:t>
            </a:r>
            <a:r>
              <a:rPr sz="4400" dirty="0" err="1"/>
              <a:t>Hayaati</a:t>
            </a:r>
            <a:r>
              <a:rPr sz="4400" dirty="0"/>
              <a:t> </a:t>
            </a:r>
            <a:r>
              <a:rPr sz="4400" dirty="0" err="1"/>
              <a:t>teb’aa</a:t>
            </a:r>
            <a:r>
              <a:rPr sz="4400" dirty="0"/>
              <a:t> leek al </a:t>
            </a:r>
            <a:r>
              <a:rPr sz="4400" dirty="0" err="1"/>
              <a:t>yom</a:t>
            </a:r>
            <a:r>
              <a:rPr sz="4400" dirty="0"/>
              <a:t>,  </a:t>
            </a:r>
            <a:br>
              <a:rPr sz="4400" dirty="0"/>
            </a:br>
            <a:r>
              <a:rPr sz="4400" dirty="0" err="1"/>
              <a:t>teshhad</a:t>
            </a:r>
            <a:r>
              <a:rPr sz="4400" dirty="0"/>
              <a:t> an </a:t>
            </a:r>
            <a:r>
              <a:rPr sz="4400" dirty="0" err="1"/>
              <a:t>Yesua</a:t>
            </a:r>
            <a:r>
              <a:rPr sz="4400" dirty="0"/>
              <a:t> </a:t>
            </a: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t’ool</a:t>
            </a:r>
            <a:r>
              <a:rPr sz="4400" dirty="0"/>
              <a:t> </a:t>
            </a:r>
          </a:p>
          <a:p>
            <a:pPr marL="0" indent="0">
              <a:buSzTx/>
              <a:buNone/>
            </a:pPr>
            <a:endParaRPr dirty="0"/>
          </a:p>
          <a:p>
            <a:endParaRPr dirty="0"/>
          </a:p>
        </p:txBody>
      </p:sp>
      <p:sp>
        <p:nvSpPr>
          <p:cNvPr id="157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حياتي تبقى ليك اليوم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تشهد عن يسوع وتقول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18DD39-356F-4C48-BD26-21F19543BA6C}"/>
              </a:ext>
            </a:extLst>
          </p:cNvPr>
          <p:cNvSpPr txBox="1"/>
          <p:nvPr/>
        </p:nvSpPr>
        <p:spPr>
          <a:xfrm>
            <a:off x="3045619" y="553063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US" i="1" dirty="0"/>
              <a:t>("Today my life belongs to You Lord, I’ll spread around </a:t>
            </a:r>
            <a:br>
              <a:rPr lang="en-US" i="1" dirty="0"/>
            </a:br>
            <a:r>
              <a:rPr lang="en-US" i="1" dirty="0"/>
              <a:t>the things You did Lord)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C37F03-F075-BF48-A857-D6BB03A117FA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582738"/>
            <a:ext cx="6834188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/>
              <a:t>Howa da-l </a:t>
            </a:r>
            <a:r>
              <a:rPr sz="4400" dirty="0" err="1"/>
              <a:t>Tareeq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howa</a:t>
            </a:r>
            <a:r>
              <a:rPr sz="4400" dirty="0"/>
              <a:t> al </a:t>
            </a:r>
            <a:r>
              <a:rPr sz="4400" dirty="0" err="1"/>
              <a:t>Maleek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howa</a:t>
            </a:r>
            <a:r>
              <a:rPr sz="4400" dirty="0"/>
              <a:t> da </a:t>
            </a:r>
            <a:r>
              <a:rPr sz="4400" dirty="0" err="1"/>
              <a:t>Elahy</a:t>
            </a:r>
            <a:r>
              <a:rPr sz="4400" dirty="0"/>
              <a:t>-l </a:t>
            </a:r>
            <a:r>
              <a:rPr sz="4400" dirty="0" err="1"/>
              <a:t>abady</a:t>
            </a:r>
            <a:r>
              <a:rPr lang="en-US" sz="4400" dirty="0"/>
              <a:t>"</a:t>
            </a:r>
            <a:endParaRPr sz="4400" dirty="0"/>
          </a:p>
          <a:p>
            <a:pPr marL="0" indent="0">
              <a:buSzTx/>
              <a:buNone/>
            </a:pPr>
            <a:endParaRPr dirty="0"/>
          </a:p>
          <a:p>
            <a:pPr marL="0" indent="0">
              <a:buNone/>
            </a:pPr>
            <a:endParaRPr lang="en-US" dirty="0"/>
          </a:p>
          <a:p>
            <a:pPr marL="0" indent="0">
              <a:buSzTx/>
              <a:buNone/>
            </a:pPr>
            <a:endParaRPr lang="en-NL" dirty="0"/>
          </a:p>
        </p:txBody>
      </p:sp>
      <p:sp>
        <p:nvSpPr>
          <p:cNvPr id="161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هو ده الطريق وهو المليك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هو ده الهي الأبدي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2ED3C5-3562-D941-91EA-4A3984303112}"/>
              </a:ext>
            </a:extLst>
          </p:cNvPr>
          <p:cNvSpPr txBox="1"/>
          <p:nvPr/>
        </p:nvSpPr>
        <p:spPr>
          <a:xfrm>
            <a:off x="3045619" y="5610910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i="1" dirty="0"/>
              <a:t>(Jesus is the way</a:t>
            </a:r>
            <a:r>
              <a:rPr lang="nl-NL" i="1" dirty="0"/>
              <a:t> </a:t>
            </a:r>
            <a:r>
              <a:rPr lang="en-US" i="1" dirty="0"/>
              <a:t>Jesus is the King</a:t>
            </a:r>
            <a:br>
              <a:rPr lang="nl-NL" i="1" dirty="0"/>
            </a:br>
            <a:r>
              <a:rPr lang="en-US" i="1" dirty="0"/>
              <a:t>Jesus is my Lord, now and always!” )</a:t>
            </a:r>
            <a:endParaRPr lang="nl-NL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8F9201-D582-554D-B915-1239D83BD3B2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381000" y="1625600"/>
            <a:ext cx="7848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 err="1"/>
              <a:t>Ta’ala</a:t>
            </a:r>
            <a:r>
              <a:rPr sz="4400" dirty="0"/>
              <a:t> </a:t>
            </a: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salem</a:t>
            </a:r>
            <a:r>
              <a:rPr sz="4400" dirty="0"/>
              <a:t> </a:t>
            </a:r>
            <a:r>
              <a:rPr sz="4400" dirty="0" err="1"/>
              <a:t>hayatak</a:t>
            </a:r>
            <a:r>
              <a:rPr sz="4400" dirty="0"/>
              <a:t> </a:t>
            </a:r>
            <a:endParaRPr lang="nl-NL" sz="4400" dirty="0"/>
          </a:p>
          <a:p>
            <a:pPr marL="0" indent="0">
              <a:buSzTx/>
              <a:buNone/>
            </a:pPr>
            <a:r>
              <a:rPr sz="4400" dirty="0" err="1"/>
              <a:t>odaamu</a:t>
            </a:r>
            <a:r>
              <a:rPr sz="4400" dirty="0"/>
              <a:t>, </a:t>
            </a:r>
            <a:br>
              <a:rPr sz="4400" dirty="0"/>
            </a:br>
            <a:r>
              <a:rPr sz="4400" dirty="0"/>
              <a:t>da </a:t>
            </a:r>
            <a:r>
              <a:rPr sz="4400" dirty="0" err="1"/>
              <a:t>howa</a:t>
            </a:r>
            <a:r>
              <a:rPr sz="4400" dirty="0"/>
              <a:t> </a:t>
            </a:r>
            <a:r>
              <a:rPr sz="4400" dirty="0" err="1"/>
              <a:t>Elahak</a:t>
            </a:r>
            <a:r>
              <a:rPr sz="4400" dirty="0"/>
              <a:t> </a:t>
            </a:r>
            <a:br>
              <a:rPr sz="4400" dirty="0"/>
            </a:b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hases</a:t>
            </a:r>
            <a:r>
              <a:rPr sz="4400" dirty="0"/>
              <a:t> be </a:t>
            </a:r>
            <a:r>
              <a:rPr sz="4400" dirty="0" err="1"/>
              <a:t>halak</a:t>
            </a:r>
            <a:endParaRPr sz="4400" dirty="0"/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65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تعال وسلم حياتك قدامه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ده هو الهك وحاسس بحالك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F22EC9-4225-E441-9891-A0219B629C78}"/>
              </a:ext>
            </a:extLst>
          </p:cNvPr>
          <p:cNvSpPr txBox="1"/>
          <p:nvPr/>
        </p:nvSpPr>
        <p:spPr>
          <a:xfrm>
            <a:off x="3121819" y="565377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(Surrender to Jesus, Your Lord and Creator,</a:t>
            </a:r>
            <a:br>
              <a:rPr lang="en-GB" i="1" dirty="0"/>
            </a:br>
            <a:r>
              <a:rPr lang="en-GB" i="1" dirty="0"/>
              <a:t>He‘s ready to help you in each situation)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1D513D-7F76-D546-9E74-3E1AB8F17D00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411288"/>
            <a:ext cx="5976938" cy="4351338"/>
          </a:xfrm>
          <a:prstGeom prst="rect">
            <a:avLst/>
          </a:prstGeom>
        </p:spPr>
        <p:txBody>
          <a:bodyPr/>
          <a:lstStyle/>
          <a:p>
            <a:endParaRPr dirty="0"/>
          </a:p>
          <a:p>
            <a:pPr marL="0" indent="0">
              <a:buSzTx/>
              <a:buNone/>
            </a:pPr>
            <a:r>
              <a:rPr sz="4400" dirty="0" err="1"/>
              <a:t>Hayedeelak</a:t>
            </a:r>
            <a:r>
              <a:rPr sz="4400" dirty="0"/>
              <a:t> </a:t>
            </a:r>
            <a:r>
              <a:rPr sz="4400" dirty="0" err="1"/>
              <a:t>qowah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yedeelak</a:t>
            </a:r>
            <a:r>
              <a:rPr sz="4400" dirty="0"/>
              <a:t> </a:t>
            </a:r>
            <a:r>
              <a:rPr sz="4400" dirty="0" err="1"/>
              <a:t>noosrah</a:t>
            </a:r>
            <a:r>
              <a:rPr sz="4400" dirty="0"/>
              <a:t> </a:t>
            </a:r>
            <a:br>
              <a:rPr sz="4400" dirty="0"/>
            </a:br>
            <a:r>
              <a:rPr sz="4400" dirty="0"/>
              <a:t>ala </a:t>
            </a:r>
            <a:r>
              <a:rPr sz="4400" dirty="0" err="1"/>
              <a:t>kol</a:t>
            </a:r>
            <a:r>
              <a:rPr sz="4400" dirty="0"/>
              <a:t> </a:t>
            </a:r>
            <a:r>
              <a:rPr sz="4400" dirty="0" err="1"/>
              <a:t>khatayah</a:t>
            </a:r>
            <a:br>
              <a:rPr sz="4400" dirty="0"/>
            </a:br>
            <a:r>
              <a:rPr sz="4400" dirty="0" err="1"/>
              <a:t>matrenem</a:t>
            </a:r>
            <a:r>
              <a:rPr sz="4400" dirty="0"/>
              <a:t> </a:t>
            </a:r>
            <a:r>
              <a:rPr sz="4400" dirty="0" err="1"/>
              <a:t>ma’aya</a:t>
            </a:r>
            <a:endParaRPr sz="4400" dirty="0"/>
          </a:p>
          <a:p>
            <a:endParaRPr dirty="0"/>
          </a:p>
        </p:txBody>
      </p:sp>
      <p:sp>
        <p:nvSpPr>
          <p:cNvPr id="169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هايدي لك قوة ويضمن لك نصرة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على كل خطية ما ترنم معايا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6E461-CC14-7144-B791-72A081BB85F1}"/>
              </a:ext>
            </a:extLst>
          </p:cNvPr>
          <p:cNvSpPr txBox="1"/>
          <p:nvPr/>
        </p:nvSpPr>
        <p:spPr>
          <a:xfrm>
            <a:off x="3121819" y="553063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nl-NL" i="1" dirty="0"/>
              <a:t>(</a:t>
            </a:r>
            <a:r>
              <a:rPr lang="nl-NL" i="1" dirty="0" err="1"/>
              <a:t>He’s</a:t>
            </a:r>
            <a:r>
              <a:rPr lang="nl-NL" i="1" dirty="0"/>
              <a:t> </a:t>
            </a:r>
            <a:r>
              <a:rPr lang="nl-NL" i="1" dirty="0" err="1"/>
              <a:t>granting</a:t>
            </a:r>
            <a:r>
              <a:rPr lang="nl-NL" i="1" dirty="0"/>
              <a:t> </a:t>
            </a:r>
            <a:r>
              <a:rPr lang="nl-NL" i="1" dirty="0" err="1"/>
              <a:t>you</a:t>
            </a:r>
            <a:r>
              <a:rPr lang="nl-NL" i="1" dirty="0"/>
              <a:t> </a:t>
            </a:r>
            <a:r>
              <a:rPr lang="nl-NL" i="1" dirty="0" err="1"/>
              <a:t>vict’ry</a:t>
            </a:r>
            <a:r>
              <a:rPr lang="nl-NL" i="1" dirty="0"/>
              <a:t> </a:t>
            </a:r>
            <a:r>
              <a:rPr lang="nl-NL" i="1" dirty="0" err="1"/>
              <a:t>from</a:t>
            </a:r>
            <a:r>
              <a:rPr lang="nl-NL" i="1" dirty="0"/>
              <a:t> </a:t>
            </a:r>
            <a:r>
              <a:rPr lang="nl-NL" i="1" dirty="0" err="1"/>
              <a:t>every</a:t>
            </a:r>
            <a:r>
              <a:rPr lang="nl-NL" i="1" dirty="0"/>
              <a:t> </a:t>
            </a:r>
            <a:r>
              <a:rPr lang="nl-NL" i="1" dirty="0" err="1"/>
              <a:t>temptation</a:t>
            </a:r>
            <a:br>
              <a:rPr lang="nl-NL" i="1" dirty="0"/>
            </a:br>
            <a:r>
              <a:rPr lang="nl-NL" i="1" dirty="0"/>
              <a:t>Accept </a:t>
            </a:r>
            <a:r>
              <a:rPr lang="nl-NL" i="1" dirty="0" err="1"/>
              <a:t>Him</a:t>
            </a:r>
            <a:r>
              <a:rPr lang="nl-NL" i="1" dirty="0"/>
              <a:t> as Lord Yes, </a:t>
            </a:r>
            <a:r>
              <a:rPr lang="nl-NL" i="1" dirty="0" err="1"/>
              <a:t>let’s</a:t>
            </a:r>
            <a:r>
              <a:rPr lang="nl-NL" i="1" dirty="0"/>
              <a:t> </a:t>
            </a:r>
            <a:r>
              <a:rPr lang="nl-NL" i="1" dirty="0" err="1"/>
              <a:t>sing</a:t>
            </a:r>
            <a:r>
              <a:rPr lang="nl-NL" i="1" dirty="0"/>
              <a:t> </a:t>
            </a:r>
            <a:r>
              <a:rPr lang="nl-NL" i="1" dirty="0" err="1"/>
              <a:t>it</a:t>
            </a:r>
            <a:r>
              <a:rPr lang="nl-NL" i="1" dirty="0"/>
              <a:t> </a:t>
            </a:r>
            <a:r>
              <a:rPr lang="nl-NL" i="1" dirty="0" err="1"/>
              <a:t>together</a:t>
            </a:r>
            <a:r>
              <a:rPr lang="nl-NL" i="1" dirty="0"/>
              <a:t>)     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6891338" cy="4351338"/>
          </a:xfrm>
          <a:prstGeom prst="rect">
            <a:avLst/>
          </a:prstGeom>
        </p:spPr>
        <p:txBody>
          <a:bodyPr/>
          <a:lstStyle/>
          <a:p>
            <a:endParaRPr dirty="0"/>
          </a:p>
          <a:p>
            <a:pPr marL="0" indent="0">
              <a:buSzTx/>
              <a:buNone/>
            </a:pPr>
            <a:r>
              <a:rPr lang="en-US" sz="4400" dirty="0"/>
              <a:t>"</a:t>
            </a:r>
            <a:r>
              <a:rPr sz="4400" dirty="0" err="1"/>
              <a:t>Hayaati</a:t>
            </a:r>
            <a:r>
              <a:rPr sz="4400" dirty="0"/>
              <a:t> </a:t>
            </a:r>
            <a:r>
              <a:rPr sz="4400" dirty="0" err="1"/>
              <a:t>teb’aa</a:t>
            </a:r>
            <a:r>
              <a:rPr sz="4400" dirty="0"/>
              <a:t> leek al </a:t>
            </a:r>
            <a:r>
              <a:rPr sz="4400" dirty="0" err="1"/>
              <a:t>yom</a:t>
            </a:r>
            <a:r>
              <a:rPr sz="4400" dirty="0"/>
              <a:t>,  </a:t>
            </a:r>
            <a:br>
              <a:rPr sz="4400" dirty="0"/>
            </a:br>
            <a:r>
              <a:rPr sz="4400" dirty="0" err="1"/>
              <a:t>teshhad</a:t>
            </a:r>
            <a:r>
              <a:rPr sz="4400" dirty="0"/>
              <a:t> an </a:t>
            </a:r>
            <a:r>
              <a:rPr sz="4400" dirty="0" err="1"/>
              <a:t>Yesua</a:t>
            </a:r>
            <a:r>
              <a:rPr sz="4400" dirty="0"/>
              <a:t> </a:t>
            </a: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t’ool</a:t>
            </a:r>
            <a:endParaRPr sz="4400" dirty="0"/>
          </a:p>
          <a:p>
            <a:pPr marL="0" indent="0">
              <a:buSzTx/>
              <a:buNone/>
            </a:pPr>
            <a:endParaRPr dirty="0"/>
          </a:p>
          <a:p>
            <a:endParaRPr dirty="0"/>
          </a:p>
        </p:txBody>
      </p:sp>
      <p:sp>
        <p:nvSpPr>
          <p:cNvPr id="173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حياتي تبقى ليك اليوم</a:t>
            </a:r>
            <a:r>
              <a:rPr b="0"/>
              <a:t> 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تشهد عن يسوع وتقول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607B7C-5D96-C349-A6E8-C62D3339E9EF}"/>
              </a:ext>
            </a:extLst>
          </p:cNvPr>
          <p:cNvSpPr txBox="1"/>
          <p:nvPr/>
        </p:nvSpPr>
        <p:spPr>
          <a:xfrm>
            <a:off x="3121819" y="5853797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US" i="1" dirty="0"/>
              <a:t>("Today my life belongs to You Lord, I’ll spread around </a:t>
            </a:r>
            <a:br>
              <a:rPr lang="en-US" i="1" dirty="0"/>
            </a:br>
            <a:r>
              <a:rPr lang="en-US" i="1" dirty="0"/>
              <a:t>the things You did Lord)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1487E7-322A-1B4A-BEAF-974D50AC17C2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6548438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/>
              <a:t>Howa da-l </a:t>
            </a:r>
            <a:r>
              <a:rPr sz="4400" dirty="0" err="1"/>
              <a:t>Tareeq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howa</a:t>
            </a:r>
            <a:r>
              <a:rPr sz="4400" dirty="0"/>
              <a:t> al </a:t>
            </a:r>
            <a:r>
              <a:rPr sz="4400" dirty="0" err="1"/>
              <a:t>Maleek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howa</a:t>
            </a:r>
            <a:r>
              <a:rPr sz="4400" dirty="0"/>
              <a:t> da </a:t>
            </a:r>
            <a:r>
              <a:rPr sz="4400" dirty="0" err="1"/>
              <a:t>Elahy</a:t>
            </a:r>
            <a:r>
              <a:rPr sz="4400" dirty="0"/>
              <a:t>-l </a:t>
            </a:r>
            <a:r>
              <a:rPr sz="4400" dirty="0" err="1"/>
              <a:t>abady</a:t>
            </a:r>
            <a:r>
              <a:rPr lang="en-US" sz="4400" dirty="0"/>
              <a:t>"</a:t>
            </a:r>
            <a:endParaRPr sz="4400" dirty="0"/>
          </a:p>
          <a:p>
            <a:pPr marL="0" indent="0">
              <a:buSzTx/>
              <a:buNone/>
            </a:pPr>
            <a:endParaRPr dirty="0"/>
          </a:p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77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هو ده الطريق وهو المليك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هو ده الهي الأبدي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4BF645-4648-7847-AFFC-17D0BAA5F7A5}"/>
              </a:ext>
            </a:extLst>
          </p:cNvPr>
          <p:cNvSpPr txBox="1"/>
          <p:nvPr/>
        </p:nvSpPr>
        <p:spPr>
          <a:xfrm>
            <a:off x="3045619" y="5853797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US" i="1" dirty="0"/>
              <a:t>(Jesus is the way</a:t>
            </a:r>
            <a:r>
              <a:rPr lang="nl-NL" i="1" dirty="0"/>
              <a:t>, </a:t>
            </a:r>
            <a:r>
              <a:rPr lang="en-US" i="1" dirty="0"/>
              <a:t>Jesus is the King</a:t>
            </a:r>
            <a:br>
              <a:rPr lang="nl-NL" i="1" dirty="0"/>
            </a:br>
            <a:r>
              <a:rPr lang="en-US" i="1" dirty="0"/>
              <a:t>Jesus is my Lord, now and always!”) </a:t>
            </a:r>
            <a:endParaRPr lang="nl-NL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0B2F76-8D97-4945-86B6-6B792E0BBDA5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DD7F31-107A-7E4E-B824-3A3C81115CCC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4B323A-C2E0-C84F-939E-E7C6E705CC19}"/>
              </a:ext>
            </a:extLst>
          </p:cNvPr>
          <p:cNvSpPr txBox="1"/>
          <p:nvPr/>
        </p:nvSpPr>
        <p:spPr>
          <a:xfrm>
            <a:off x="443431" y="2028616"/>
            <a:ext cx="10887075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searched so long, my heart so empty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searched for peace, to make me happy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felt so lost, hungry and thirsty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Wandering around</a:t>
            </a:r>
          </a:p>
        </p:txBody>
      </p:sp>
    </p:spTree>
    <p:extLst>
      <p:ext uri="{BB962C8B-B14F-4D97-AF65-F5344CB8AC3E}">
        <p14:creationId xmlns:p14="http://schemas.microsoft.com/office/powerpoint/2010/main" val="73151685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F3F109-DE38-FC4C-AFD9-66459E8FF6B7}"/>
              </a:ext>
            </a:extLst>
          </p:cNvPr>
          <p:cNvSpPr txBox="1"/>
          <p:nvPr/>
        </p:nvSpPr>
        <p:spPr>
          <a:xfrm>
            <a:off x="535780" y="2028616"/>
            <a:ext cx="8836819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heard someone, He called my name;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“Just take My hand, I’ll fill your heart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know who you are, I’m your Creator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bore the pain you feel”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D79ED-D3D7-E64F-86A3-283222DF5D8B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782446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jdelijke aanduiding voor inhoud 2"/>
          <p:cNvSpPr txBox="1">
            <a:spLocks noGrp="1"/>
          </p:cNvSpPr>
          <p:nvPr>
            <p:ph type="body" sz="half" idx="1"/>
          </p:nvPr>
        </p:nvSpPr>
        <p:spPr>
          <a:xfrm>
            <a:off x="838200" y="1253331"/>
            <a:ext cx="6834188" cy="435133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buSzTx/>
              <a:buNone/>
            </a:pPr>
            <a:r>
              <a:rPr sz="4400" dirty="0" err="1"/>
              <a:t>Dowart</a:t>
            </a:r>
            <a:r>
              <a:rPr sz="4400" dirty="0"/>
              <a:t> </a:t>
            </a:r>
            <a:r>
              <a:rPr sz="4400" dirty="0" err="1"/>
              <a:t>ketir</a:t>
            </a:r>
            <a:r>
              <a:rPr sz="4400" dirty="0"/>
              <a:t> ala shay </a:t>
            </a:r>
            <a:r>
              <a:rPr sz="4400" dirty="0" err="1"/>
              <a:t>yisa’idni</a:t>
            </a:r>
            <a:r>
              <a:rPr sz="4400" dirty="0"/>
              <a:t>, </a:t>
            </a:r>
            <a:r>
              <a:rPr sz="4400" dirty="0" err="1"/>
              <a:t>hoawalt</a:t>
            </a:r>
            <a:r>
              <a:rPr sz="4400" dirty="0"/>
              <a:t> </a:t>
            </a:r>
            <a:r>
              <a:rPr sz="4400" dirty="0" err="1"/>
              <a:t>ella’i</a:t>
            </a:r>
            <a:r>
              <a:rPr sz="4400" dirty="0"/>
              <a:t> </a:t>
            </a:r>
            <a:r>
              <a:rPr sz="4400" dirty="0" err="1"/>
              <a:t>haga</a:t>
            </a:r>
            <a:r>
              <a:rPr sz="4400" dirty="0"/>
              <a:t> </a:t>
            </a:r>
            <a:r>
              <a:rPr sz="4400" dirty="0" err="1"/>
              <a:t>teshbaani</a:t>
            </a:r>
            <a:r>
              <a:rPr sz="4400" dirty="0"/>
              <a:t> </a:t>
            </a:r>
          </a:p>
          <a:p>
            <a:pPr marL="0" indent="0">
              <a:buSzTx/>
              <a:buNone/>
            </a:pPr>
            <a:endParaRPr sz="4400" dirty="0"/>
          </a:p>
          <a:p>
            <a:pPr marL="0" indent="0">
              <a:buSzTx/>
              <a:buNone/>
            </a:pPr>
            <a:endParaRPr sz="4400" dirty="0"/>
          </a:p>
        </p:txBody>
      </p:sp>
      <p:sp>
        <p:nvSpPr>
          <p:cNvPr id="117" name="Tijdelijke aanduiding voor inhoud 3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 dirty="0"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rPr dirty="0" err="1"/>
              <a:t>دورت</a:t>
            </a:r>
            <a:r>
              <a:rPr dirty="0"/>
              <a:t> </a:t>
            </a:r>
            <a:r>
              <a:rPr dirty="0" err="1"/>
              <a:t>كتير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شيء</a:t>
            </a:r>
            <a:r>
              <a:rPr dirty="0"/>
              <a:t> </a:t>
            </a:r>
            <a:r>
              <a:rPr dirty="0" err="1"/>
              <a:t>يسعدني</a:t>
            </a:r>
            <a:endParaRPr dirty="0"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rPr dirty="0" err="1"/>
              <a:t>حاولت</a:t>
            </a:r>
            <a:r>
              <a:rPr dirty="0"/>
              <a:t> </a:t>
            </a:r>
            <a:r>
              <a:rPr dirty="0" err="1"/>
              <a:t>الاقي</a:t>
            </a:r>
            <a:r>
              <a:rPr dirty="0"/>
              <a:t> </a:t>
            </a:r>
            <a:r>
              <a:rPr dirty="0" err="1"/>
              <a:t>حاجة</a:t>
            </a:r>
            <a:r>
              <a:rPr dirty="0"/>
              <a:t> </a:t>
            </a:r>
            <a:r>
              <a:rPr dirty="0" err="1"/>
              <a:t>تشبعني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41080F-0A19-C54A-94B2-89266938524A}"/>
              </a:ext>
            </a:extLst>
          </p:cNvPr>
          <p:cNvSpPr txBox="1"/>
          <p:nvPr/>
        </p:nvSpPr>
        <p:spPr>
          <a:xfrm>
            <a:off x="3121819" y="553063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(I searched so long, my heart so empty</a:t>
            </a:r>
            <a:br>
              <a:rPr lang="en-GB" i="1" dirty="0"/>
            </a:br>
            <a:r>
              <a:rPr lang="en-GB" i="1" dirty="0"/>
              <a:t>I searched for peace, to make me happy)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25BFDF-EC57-6B4E-8DAC-B8FB316E7881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278135-E407-E34C-A1AC-813E78A14B92}"/>
              </a:ext>
            </a:extLst>
          </p:cNvPr>
          <p:cNvSpPr txBox="1"/>
          <p:nvPr/>
        </p:nvSpPr>
        <p:spPr>
          <a:xfrm>
            <a:off x="728664" y="1690062"/>
            <a:ext cx="11015662" cy="34778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“I came for you, my beloved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gave my life, my beloved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bore the cross for you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Salvation dawns on you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And all your sins will surely be forgiven”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901B4-DF29-304A-BBAC-160618DA90C4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313578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49ED1D-0AF0-A14F-A282-03094A5B63AE}"/>
              </a:ext>
            </a:extLst>
          </p:cNvPr>
          <p:cNvSpPr txBox="1"/>
          <p:nvPr/>
        </p:nvSpPr>
        <p:spPr>
          <a:xfrm>
            <a:off x="850106" y="2028616"/>
            <a:ext cx="8936832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saw his hands, reach out to me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His healing touch unveiled my eyes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He shed his light, to light up my path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His mercy changed my heart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480410-F794-E140-9DCE-362FBD1C7E2E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0702391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4D6139-210B-7047-B196-7CA05B60D3FC}"/>
              </a:ext>
            </a:extLst>
          </p:cNvPr>
          <p:cNvSpPr txBox="1"/>
          <p:nvPr/>
        </p:nvSpPr>
        <p:spPr>
          <a:xfrm>
            <a:off x="585787" y="1690062"/>
            <a:ext cx="12258675" cy="34778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I’ve been so blind Lord, I did not see Lord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How could I live my life without You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 knelt down before You, grabbed hold 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of your hands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And called aloud to You;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1907FF-7A49-7A43-A555-D2D688ECD342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27369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12BD45-9A4E-E44E-991C-7137822121D3}"/>
              </a:ext>
            </a:extLst>
          </p:cNvPr>
          <p:cNvSpPr txBox="1"/>
          <p:nvPr/>
        </p:nvSpPr>
        <p:spPr>
          <a:xfrm>
            <a:off x="628651" y="2705725"/>
            <a:ext cx="9872662" cy="1446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“Today my life belongs to You Lord,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I’ll spread around the things You did Lord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6966E7-644E-BC49-93A3-AA6064E74AE1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2569001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A41574-B6D4-9E45-8654-8A45DE6615FF}"/>
              </a:ext>
            </a:extLst>
          </p:cNvPr>
          <p:cNvSpPr txBox="1"/>
          <p:nvPr/>
        </p:nvSpPr>
        <p:spPr>
          <a:xfrm>
            <a:off x="671512" y="2367171"/>
            <a:ext cx="8779668" cy="21236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Jesus is the way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Jesus is the King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Jesus is my Lord, now and always!”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B23CF-7FF4-9440-81B6-E02DD13DEAEC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3967474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2508A9-64EB-E742-B244-C138AB36E7E4}"/>
              </a:ext>
            </a:extLst>
          </p:cNvPr>
          <p:cNvSpPr txBox="1"/>
          <p:nvPr/>
        </p:nvSpPr>
        <p:spPr>
          <a:xfrm>
            <a:off x="992981" y="2028616"/>
            <a:ext cx="6100762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Surrender to Jesus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Your Lord and Creator,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He‘s ready to help you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In each situation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01080-16B9-D542-844F-6EA369428DB1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0025966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E3D9B7-68F3-5F41-B3F5-348D82FA26E2}"/>
              </a:ext>
            </a:extLst>
          </p:cNvPr>
          <p:cNvSpPr txBox="1"/>
          <p:nvPr/>
        </p:nvSpPr>
        <p:spPr>
          <a:xfrm>
            <a:off x="1107281" y="2028616"/>
            <a:ext cx="6100762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He’s granting you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vict’ry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From every temptation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Accept Him as Lord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Yes let’s sing it together;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C317D8-4FC5-7547-BA1B-C17B564F2920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776262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12BD45-9A4E-E44E-991C-7137822121D3}"/>
              </a:ext>
            </a:extLst>
          </p:cNvPr>
          <p:cNvSpPr txBox="1"/>
          <p:nvPr/>
        </p:nvSpPr>
        <p:spPr>
          <a:xfrm>
            <a:off x="628651" y="2705725"/>
            <a:ext cx="9872662" cy="1446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“Today my life belongs to You Lord,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I’ll spread around the things You did Lord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AA991-C783-194F-AD63-833E1E675AC9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1880276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A41574-B6D4-9E45-8654-8A45DE6615FF}"/>
              </a:ext>
            </a:extLst>
          </p:cNvPr>
          <p:cNvSpPr txBox="1"/>
          <p:nvPr/>
        </p:nvSpPr>
        <p:spPr>
          <a:xfrm>
            <a:off x="671512" y="2367171"/>
            <a:ext cx="8779668" cy="21236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Jesus is the way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Jesus is the King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Jesus is my Lord, now and always!”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12CB15-885E-5D4C-B544-22C3A2A3771E}"/>
              </a:ext>
            </a:extLst>
          </p:cNvPr>
          <p:cNvSpPr txBox="1"/>
          <p:nvPr/>
        </p:nvSpPr>
        <p:spPr>
          <a:xfrm>
            <a:off x="10915650" y="414338"/>
            <a:ext cx="82971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English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3131943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08E5C6-63A3-FC40-9E32-5BA87D1DD9AA}"/>
              </a:ext>
            </a:extLst>
          </p:cNvPr>
          <p:cNvSpPr txBox="1"/>
          <p:nvPr/>
        </p:nvSpPr>
        <p:spPr>
          <a:xfrm>
            <a:off x="600075" y="2028616"/>
            <a:ext cx="10487025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k Was steeds op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zoek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hart vol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leegte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Steeds op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zoek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; “Wie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geeft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vrede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?!”</a:t>
            </a: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Dwalend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in t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rond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terwijl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niks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vond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Hunkerend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bleef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hart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ECF144-8A9A-4545-B313-5DA35FD5ABF9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132007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253331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None/>
            </a:pPr>
            <a:endParaRPr lang="en-US" sz="4400" dirty="0"/>
          </a:p>
          <a:p>
            <a:pPr marL="0" indent="0">
              <a:buSzTx/>
              <a:buNone/>
            </a:pP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fedelt</a:t>
            </a:r>
            <a:r>
              <a:rPr sz="4400" dirty="0"/>
              <a:t> </a:t>
            </a:r>
            <a:r>
              <a:rPr sz="4400" dirty="0" err="1"/>
              <a:t>tayeh</a:t>
            </a:r>
            <a:r>
              <a:rPr sz="4400" dirty="0"/>
              <a:t>,</a:t>
            </a:r>
            <a:br>
              <a:rPr sz="4400" dirty="0"/>
            </a:br>
            <a:r>
              <a:rPr sz="4400" dirty="0"/>
              <a:t>fil dunia </a:t>
            </a:r>
            <a:r>
              <a:rPr sz="4400" dirty="0" err="1"/>
              <a:t>hayem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albi</a:t>
            </a:r>
            <a:r>
              <a:rPr sz="4400" dirty="0"/>
              <a:t> </a:t>
            </a:r>
            <a:r>
              <a:rPr sz="4400" dirty="0" err="1"/>
              <a:t>lissah</a:t>
            </a:r>
            <a:r>
              <a:rPr sz="4400" dirty="0"/>
              <a:t> </a:t>
            </a:r>
            <a:r>
              <a:rPr sz="4400" dirty="0" err="1"/>
              <a:t>atshan</a:t>
            </a:r>
            <a:r>
              <a:rPr sz="4400" dirty="0"/>
              <a:t> </a:t>
            </a:r>
          </a:p>
          <a:p>
            <a:pPr marL="0" indent="0">
              <a:buSzTx/>
              <a:buNone/>
            </a:pPr>
            <a:endParaRPr sz="4400" dirty="0"/>
          </a:p>
        </p:txBody>
      </p:sp>
      <p:sp>
        <p:nvSpPr>
          <p:cNvPr id="121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وفضلت تايه في الدنيا هايم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قلبي لسا عطشان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CDFF13-FF00-F544-A24A-0508E30138F0}"/>
              </a:ext>
            </a:extLst>
          </p:cNvPr>
          <p:cNvSpPr txBox="1"/>
          <p:nvPr/>
        </p:nvSpPr>
        <p:spPr>
          <a:xfrm>
            <a:off x="2969419" y="5604669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(I felt so lost, hungry and thirsty</a:t>
            </a:r>
            <a:br>
              <a:rPr lang="en-GB" i="1" dirty="0"/>
            </a:br>
            <a:r>
              <a:rPr lang="en-GB" i="1" dirty="0"/>
              <a:t>Wandering around)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821DE4-CCA3-1542-8EE0-9F02394FF934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1A0A77-2E0A-EF4D-8408-07602B557E59}"/>
              </a:ext>
            </a:extLst>
          </p:cNvPr>
          <p:cNvSpPr txBox="1"/>
          <p:nvPr/>
        </p:nvSpPr>
        <p:spPr>
          <a:xfrm>
            <a:off x="628650" y="2028616"/>
            <a:ext cx="10687050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hoorde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Iemand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riep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naam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“Pak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hand,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laat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je redden,</a:t>
            </a: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weet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wie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je bent,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ben je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Schepper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</a:t>
            </a: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voel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mee met je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pijn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3F0C35-1722-4A42-8F87-0AD4EB1D41B1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427210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BF9238-2493-9143-8FB5-E377EEBBD3E1}"/>
              </a:ext>
            </a:extLst>
          </p:cNvPr>
          <p:cNvSpPr txBox="1"/>
          <p:nvPr/>
        </p:nvSpPr>
        <p:spPr>
          <a:xfrm>
            <a:off x="631031" y="1690062"/>
            <a:ext cx="10929938" cy="34778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''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kwam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voor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jou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geliefde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stierf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voor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jou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geliefde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koos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voor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jou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het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kruis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gaf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voor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jou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bloed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al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jouw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zonden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worden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je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vergeven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''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DD8AF1-E1E7-F64A-A86C-9504A90C4DE5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3648715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8C8CD-D3D8-2749-85B6-4C85D1374CAE}"/>
              </a:ext>
            </a:extLst>
          </p:cNvPr>
          <p:cNvSpPr txBox="1"/>
          <p:nvPr/>
        </p:nvSpPr>
        <p:spPr>
          <a:xfrm>
            <a:off x="607219" y="2028616"/>
            <a:ext cx="8822532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zag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zijn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handen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uitgestoken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De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schellen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vielen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van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ogen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bescheen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lege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wegen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</a:t>
            </a: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Veranderde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F3CF9D-62B2-6E4A-B66C-3333F6F89B67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8699946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314271-A67B-F749-9B69-30297103F6AD}"/>
              </a:ext>
            </a:extLst>
          </p:cNvPr>
          <p:cNvSpPr txBox="1"/>
          <p:nvPr/>
        </p:nvSpPr>
        <p:spPr>
          <a:xfrm>
            <a:off x="538162" y="2028616"/>
            <a:ext cx="11115675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Hoe blind was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zag het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Hoe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kon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leven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zonder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knielde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voor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neer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pakte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Uw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hand vast,</a:t>
            </a: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riep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het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uit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naar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U: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FCD775-12DA-504F-8874-CCDD6009CB0B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2445966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F4FA9B-5F54-1A41-BA33-D7E4BFA4517B}"/>
              </a:ext>
            </a:extLst>
          </p:cNvPr>
          <p:cNvSpPr txBox="1"/>
          <p:nvPr/>
        </p:nvSpPr>
        <p:spPr>
          <a:xfrm>
            <a:off x="964405" y="2705725"/>
            <a:ext cx="9141619" cy="1446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''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Vanaf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vandaag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ben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van 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Vertel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wat 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voor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deed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06F75-C981-7F4A-BC88-3C2AB8432C1D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9414330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F4FA9B-5F54-1A41-BA33-D7E4BFA4517B}"/>
              </a:ext>
            </a:extLst>
          </p:cNvPr>
          <p:cNvSpPr txBox="1"/>
          <p:nvPr/>
        </p:nvSpPr>
        <p:spPr>
          <a:xfrm>
            <a:off x="964405" y="2367171"/>
            <a:ext cx="9141619" cy="21236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de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weg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koning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nu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eeuwig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''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06F75-C981-7F4A-BC88-3C2AB8432C1D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4189363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80B131-AC71-FB48-AFE8-5FA0F49F5E38}"/>
              </a:ext>
            </a:extLst>
          </p:cNvPr>
          <p:cNvSpPr txBox="1"/>
          <p:nvPr/>
        </p:nvSpPr>
        <p:spPr>
          <a:xfrm>
            <a:off x="1078706" y="1694587"/>
            <a:ext cx="6100762" cy="4154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4400" dirty="0">
                <a:effectLst/>
              </a:rPr>
              <a:t>Erken Koning </a:t>
            </a:r>
            <a:r>
              <a:rPr lang="en-GB" sz="4400" dirty="0" err="1">
                <a:effectLst/>
              </a:rPr>
              <a:t>Jezus</a:t>
            </a:r>
            <a:endParaRPr lang="en-GB" sz="4400" dirty="0">
              <a:effectLst/>
            </a:endParaRPr>
          </a:p>
          <a:p>
            <a:r>
              <a:rPr lang="en-GB" sz="4400" dirty="0" err="1">
                <a:effectLst/>
              </a:rPr>
              <a:t>Hij</a:t>
            </a:r>
            <a:r>
              <a:rPr lang="en-GB" sz="4400" dirty="0">
                <a:effectLst/>
              </a:rPr>
              <a:t> is </a:t>
            </a:r>
            <a:r>
              <a:rPr lang="en-GB" sz="4400" dirty="0" err="1">
                <a:effectLst/>
              </a:rPr>
              <a:t>Heer</a:t>
            </a:r>
            <a:r>
              <a:rPr lang="en-GB" sz="4400" dirty="0">
                <a:effectLst/>
              </a:rPr>
              <a:t> </a:t>
            </a:r>
            <a:r>
              <a:rPr lang="en-GB" sz="4400" dirty="0" err="1">
                <a:effectLst/>
              </a:rPr>
              <a:t>en</a:t>
            </a:r>
            <a:r>
              <a:rPr lang="en-GB" sz="4400" dirty="0">
                <a:effectLst/>
              </a:rPr>
              <a:t> </a:t>
            </a:r>
            <a:r>
              <a:rPr lang="en-GB" sz="4400" dirty="0" err="1">
                <a:effectLst/>
              </a:rPr>
              <a:t>Meester</a:t>
            </a:r>
            <a:endParaRPr lang="en-GB" sz="4400" dirty="0">
              <a:effectLst/>
            </a:endParaRPr>
          </a:p>
          <a:p>
            <a:r>
              <a:rPr lang="en-GB" sz="4400" dirty="0" err="1">
                <a:effectLst/>
              </a:rPr>
              <a:t>Hij</a:t>
            </a:r>
            <a:r>
              <a:rPr lang="en-GB" sz="4400" dirty="0">
                <a:effectLst/>
              </a:rPr>
              <a:t> </a:t>
            </a:r>
            <a:r>
              <a:rPr lang="en-GB" sz="4400" dirty="0" err="1">
                <a:effectLst/>
              </a:rPr>
              <a:t>weet</a:t>
            </a:r>
            <a:r>
              <a:rPr lang="en-GB" sz="4400" dirty="0">
                <a:effectLst/>
              </a:rPr>
              <a:t> </a:t>
            </a:r>
            <a:r>
              <a:rPr lang="en-GB" sz="4400" dirty="0" err="1">
                <a:effectLst/>
              </a:rPr>
              <a:t>wie</a:t>
            </a:r>
            <a:r>
              <a:rPr lang="en-GB" sz="4400" dirty="0">
                <a:effectLst/>
              </a:rPr>
              <a:t> je bent </a:t>
            </a:r>
            <a:r>
              <a:rPr lang="en-GB" sz="4400" dirty="0" err="1">
                <a:effectLst/>
              </a:rPr>
              <a:t>en</a:t>
            </a:r>
            <a:endParaRPr lang="en-GB" sz="4400" dirty="0">
              <a:effectLst/>
            </a:endParaRPr>
          </a:p>
          <a:p>
            <a:r>
              <a:rPr lang="en-GB" sz="4400" dirty="0" err="1">
                <a:effectLst/>
              </a:rPr>
              <a:t>wil</a:t>
            </a:r>
            <a:r>
              <a:rPr lang="en-GB" sz="4400" dirty="0">
                <a:effectLst/>
              </a:rPr>
              <a:t> </a:t>
            </a:r>
            <a:r>
              <a:rPr lang="en-GB" sz="4400" dirty="0" err="1">
                <a:effectLst/>
              </a:rPr>
              <a:t>kracht</a:t>
            </a:r>
            <a:r>
              <a:rPr lang="en-GB" sz="4400" dirty="0">
                <a:effectLst/>
              </a:rPr>
              <a:t> </a:t>
            </a:r>
            <a:r>
              <a:rPr lang="en-GB" sz="4400" dirty="0" err="1">
                <a:effectLst/>
              </a:rPr>
              <a:t>aan</a:t>
            </a:r>
            <a:r>
              <a:rPr lang="en-GB" sz="4400" dirty="0">
                <a:effectLst/>
              </a:rPr>
              <a:t> je </a:t>
            </a:r>
            <a:r>
              <a:rPr lang="en-GB" sz="4400" dirty="0" err="1">
                <a:effectLst/>
              </a:rPr>
              <a:t>geven</a:t>
            </a:r>
            <a:endParaRPr lang="en-GB" sz="4400" dirty="0">
              <a:effectLst/>
            </a:endParaRPr>
          </a:p>
          <a:p>
            <a:br>
              <a:rPr lang="en-GB" sz="4400" dirty="0">
                <a:effectLst/>
              </a:rPr>
            </a:br>
            <a:endParaRPr lang="en-GB" sz="4400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5ABF54-008F-FA42-9E2F-C6B3CF4D2BB5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3698954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773F56-6BE1-064D-A8F0-868029CC3B05}"/>
              </a:ext>
            </a:extLst>
          </p:cNvPr>
          <p:cNvSpPr txBox="1"/>
          <p:nvPr/>
        </p:nvSpPr>
        <p:spPr>
          <a:xfrm>
            <a:off x="1178719" y="2028616"/>
            <a:ext cx="6100762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om in overwinning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van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zonde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te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leven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Erken Hem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kom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zing met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mee;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62F37E-69BF-9D40-BB0C-9A6FDBC14B32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6874476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11601B-A19F-D345-924E-F72208FD5FA5}"/>
              </a:ext>
            </a:extLst>
          </p:cNvPr>
          <p:cNvSpPr txBox="1"/>
          <p:nvPr/>
        </p:nvSpPr>
        <p:spPr>
          <a:xfrm>
            <a:off x="821531" y="2705725"/>
            <a:ext cx="9141619" cy="1446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'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Vanaf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vandaag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ben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van 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Vertel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wat 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voor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deed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5CCCC3-AA6C-4B47-AF81-C244AB3B0FEB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3673639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11601B-A19F-D345-924E-F72208FD5FA5}"/>
              </a:ext>
            </a:extLst>
          </p:cNvPr>
          <p:cNvSpPr txBox="1"/>
          <p:nvPr/>
        </p:nvSpPr>
        <p:spPr>
          <a:xfrm>
            <a:off x="878680" y="2367171"/>
            <a:ext cx="9141619" cy="21236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de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weg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Heer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koning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, nu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eeuwig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''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5CCCC3-AA6C-4B47-AF81-C244AB3B0FEB}"/>
              </a:ext>
            </a:extLst>
          </p:cNvPr>
          <p:cNvSpPr txBox="1"/>
          <p:nvPr/>
        </p:nvSpPr>
        <p:spPr>
          <a:xfrm>
            <a:off x="10915650" y="414338"/>
            <a:ext cx="70628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NL" sz="2000" i="1" dirty="0"/>
              <a:t>Dutch</a:t>
            </a:r>
            <a:endParaRPr kumimoji="0" lang="en-NL" sz="2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142328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jdelijke aanduiding voor inhoud 2"/>
          <p:cNvSpPr txBox="1">
            <a:spLocks noGrp="1"/>
          </p:cNvSpPr>
          <p:nvPr>
            <p:ph type="body" sz="half" idx="1"/>
          </p:nvPr>
        </p:nvSpPr>
        <p:spPr>
          <a:xfrm>
            <a:off x="838200" y="1253331"/>
            <a:ext cx="5734050" cy="4351338"/>
          </a:xfrm>
          <a:prstGeom prst="rect">
            <a:avLst/>
          </a:prstGeom>
        </p:spPr>
        <p:txBody>
          <a:bodyPr anchor="ctr"/>
          <a:lstStyle/>
          <a:p>
            <a:pPr marL="0" indent="0" defTabSz="905255">
              <a:spcBef>
                <a:spcPts val="900"/>
              </a:spcBef>
              <a:buSzTx/>
              <a:buNone/>
              <a:defRPr sz="2772"/>
            </a:pPr>
            <a:r>
              <a:rPr sz="4400" dirty="0" err="1"/>
              <a:t>Samaat</a:t>
            </a:r>
            <a:r>
              <a:rPr sz="4400" dirty="0"/>
              <a:t> </a:t>
            </a:r>
            <a:r>
              <a:rPr sz="4400" dirty="0" err="1"/>
              <a:t>wahed</a:t>
            </a:r>
            <a:r>
              <a:rPr sz="4400" dirty="0"/>
              <a:t> </a:t>
            </a:r>
            <a:r>
              <a:rPr sz="4400" dirty="0" err="1"/>
              <a:t>binadini</a:t>
            </a:r>
            <a:r>
              <a:rPr sz="4400" dirty="0"/>
              <a:t> </a:t>
            </a:r>
            <a:br>
              <a:rPr sz="4400" dirty="0"/>
            </a:br>
            <a:r>
              <a:rPr sz="4400" dirty="0"/>
              <a:t>‘el </a:t>
            </a:r>
            <a:r>
              <a:rPr sz="4400" dirty="0" err="1"/>
              <a:t>ta’al</a:t>
            </a:r>
            <a:r>
              <a:rPr sz="4400" dirty="0"/>
              <a:t>, </a:t>
            </a:r>
            <a:r>
              <a:rPr sz="4400" dirty="0" err="1"/>
              <a:t>imsik</a:t>
            </a:r>
            <a:r>
              <a:rPr sz="4400" dirty="0"/>
              <a:t> bi-</a:t>
            </a:r>
            <a:r>
              <a:rPr sz="4400" dirty="0" err="1"/>
              <a:t>idi</a:t>
            </a:r>
            <a:r>
              <a:rPr sz="4400" dirty="0"/>
              <a:t> </a:t>
            </a:r>
          </a:p>
          <a:p>
            <a:pPr marL="0" indent="0" defTabSz="905255">
              <a:spcBef>
                <a:spcPts val="900"/>
              </a:spcBef>
              <a:buNone/>
              <a:defRPr sz="2772"/>
            </a:pPr>
            <a:endParaRPr sz="4356" dirty="0"/>
          </a:p>
        </p:txBody>
      </p:sp>
      <p:sp>
        <p:nvSpPr>
          <p:cNvPr id="125" name="Tijdelijke aanduiding voor inhoud 4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سمعت واحد بيناديني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قال تعال امسك بايدي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B038FC-3852-0E4E-A6D1-D68A61E4EBDD}"/>
              </a:ext>
            </a:extLst>
          </p:cNvPr>
          <p:cNvSpPr txBox="1"/>
          <p:nvPr/>
        </p:nvSpPr>
        <p:spPr>
          <a:xfrm>
            <a:off x="3045619" y="5604669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GB" i="1" dirty="0"/>
              <a:t>(I heard someone, He called my name;</a:t>
            </a:r>
            <a:br>
              <a:rPr lang="en-GB" i="1" dirty="0"/>
            </a:br>
            <a:r>
              <a:rPr lang="en-GB" i="1" dirty="0"/>
              <a:t>“Just take My hand,  I’ll fill your heart”)</a:t>
            </a:r>
            <a:endParaRPr lang="en-NL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EE9EF4-3AE8-1341-A32C-4F9EC49BF61C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6491288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/>
              <a:t>Enna </a:t>
            </a:r>
            <a:r>
              <a:rPr sz="4400" dirty="0" err="1"/>
              <a:t>arfak</a:t>
            </a:r>
            <a:r>
              <a:rPr sz="4400" dirty="0"/>
              <a:t>, da-</a:t>
            </a:r>
            <a:r>
              <a:rPr sz="4400" dirty="0" err="1"/>
              <a:t>enna</a:t>
            </a:r>
            <a:r>
              <a:rPr sz="4400" dirty="0"/>
              <a:t> </a:t>
            </a:r>
            <a:r>
              <a:rPr sz="4400" dirty="0" err="1"/>
              <a:t>khal’ak</a:t>
            </a:r>
            <a:r>
              <a:rPr sz="4400" dirty="0"/>
              <a:t> </a:t>
            </a:r>
            <a:br>
              <a:rPr sz="4400" dirty="0"/>
            </a:br>
            <a:r>
              <a:rPr sz="4400" dirty="0"/>
              <a:t>Enna </a:t>
            </a:r>
            <a:r>
              <a:rPr sz="4400" dirty="0" err="1"/>
              <a:t>hases</a:t>
            </a:r>
            <a:r>
              <a:rPr sz="4400" dirty="0"/>
              <a:t> </a:t>
            </a:r>
            <a:r>
              <a:rPr sz="4400" dirty="0" err="1"/>
              <a:t>beek</a:t>
            </a:r>
            <a:endParaRPr sz="4400" dirty="0"/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29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انا عارفك ده انا خالقك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انا حاسس بيك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3BD701-5C35-A74E-8F80-F2EEF2D42657}"/>
              </a:ext>
            </a:extLst>
          </p:cNvPr>
          <p:cNvSpPr txBox="1"/>
          <p:nvPr/>
        </p:nvSpPr>
        <p:spPr>
          <a:xfrm>
            <a:off x="3059906" y="5807631"/>
            <a:ext cx="6491287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>
              <a:buSzTx/>
              <a:buNone/>
            </a:pPr>
            <a:r>
              <a:rPr lang="en-GB" i="1" dirty="0"/>
              <a:t>(“I know who you are, I’m your Creator, I bore the pain you feel”)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543A0C-8D73-AA4A-978D-5C37F656ED9A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199" y="1825625"/>
            <a:ext cx="7077075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/>
              <a:t>“</a:t>
            </a: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gayt</a:t>
            </a:r>
            <a:r>
              <a:rPr sz="4400" dirty="0"/>
              <a:t> </a:t>
            </a:r>
            <a:r>
              <a:rPr sz="4400" dirty="0" err="1"/>
              <a:t>ashaenek</a:t>
            </a:r>
            <a:r>
              <a:rPr sz="4400" dirty="0"/>
              <a:t>, </a:t>
            </a:r>
            <a:r>
              <a:rPr sz="4400" dirty="0" err="1"/>
              <a:t>ya</a:t>
            </a:r>
            <a:r>
              <a:rPr sz="4400" dirty="0"/>
              <a:t> </a:t>
            </a:r>
            <a:r>
              <a:rPr sz="4400" dirty="0" err="1"/>
              <a:t>habibi</a:t>
            </a:r>
            <a:r>
              <a:rPr sz="4400" dirty="0"/>
              <a:t>, </a:t>
            </a:r>
            <a:br>
              <a:rPr sz="4400" dirty="0"/>
            </a:br>
            <a:r>
              <a:rPr sz="4400" dirty="0"/>
              <a:t>mutt </a:t>
            </a:r>
            <a:r>
              <a:rPr sz="4400" dirty="0" err="1"/>
              <a:t>badaelek</a:t>
            </a:r>
            <a:r>
              <a:rPr sz="4400" dirty="0"/>
              <a:t>, ala-l </a:t>
            </a:r>
            <a:r>
              <a:rPr sz="4400" dirty="0" err="1"/>
              <a:t>saalib</a:t>
            </a:r>
            <a:r>
              <a:rPr sz="4400" dirty="0"/>
              <a:t>”</a:t>
            </a:r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33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وجيت عشانك يا حبيب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مت بدالك على الصليب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C2ACB0-F3F7-234D-99FF-D240CEBF5723}"/>
              </a:ext>
            </a:extLst>
          </p:cNvPr>
          <p:cNvSpPr txBox="1"/>
          <p:nvPr/>
        </p:nvSpPr>
        <p:spPr>
          <a:xfrm>
            <a:off x="3121819" y="5992297"/>
            <a:ext cx="6100762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>
              <a:buSzTx/>
              <a:buNone/>
            </a:pPr>
            <a:r>
              <a:rPr lang="en-GB" i="1" dirty="0"/>
              <a:t>(“I came for you, my beloved, I gave my life, my beloved”)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00B525-33AA-C04F-A674-F0CAF836D8FA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482725"/>
            <a:ext cx="7434263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/>
              <a:t>“</a:t>
            </a: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hebtak</a:t>
            </a:r>
            <a:r>
              <a:rPr sz="4400" dirty="0"/>
              <a:t> </a:t>
            </a:r>
            <a:r>
              <a:rPr sz="4400" dirty="0" err="1"/>
              <a:t>hayah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wa-daytak</a:t>
            </a:r>
            <a:r>
              <a:rPr sz="4400" dirty="0"/>
              <a:t> </a:t>
            </a:r>
            <a:r>
              <a:rPr sz="4400" dirty="0" err="1"/>
              <a:t>negah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kol</a:t>
            </a:r>
            <a:r>
              <a:rPr sz="4400" dirty="0"/>
              <a:t> </a:t>
            </a:r>
            <a:r>
              <a:rPr sz="4400" dirty="0" err="1"/>
              <a:t>zoonoobak</a:t>
            </a:r>
            <a:r>
              <a:rPr sz="4400" dirty="0"/>
              <a:t> </a:t>
            </a:r>
            <a:r>
              <a:rPr sz="4400" dirty="0" err="1"/>
              <a:t>maghfoura</a:t>
            </a:r>
            <a:r>
              <a:rPr sz="4400" dirty="0"/>
              <a:t> </a:t>
            </a:r>
            <a:r>
              <a:rPr sz="4400" dirty="0" err="1"/>
              <a:t>laka</a:t>
            </a:r>
            <a:r>
              <a:rPr sz="4400" dirty="0"/>
              <a:t>”</a:t>
            </a:r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37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وهبتك حياة واديتك نجاة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كل ذنوبك مغفورة لك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7CA08B-7B80-C143-897E-CF822023CB99}"/>
              </a:ext>
            </a:extLst>
          </p:cNvPr>
          <p:cNvSpPr txBox="1"/>
          <p:nvPr/>
        </p:nvSpPr>
        <p:spPr>
          <a:xfrm>
            <a:off x="3045619" y="5682348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(“I bore the cross for you Salvation dawns on you</a:t>
            </a:r>
            <a:br>
              <a:rPr lang="en-GB" i="1" dirty="0"/>
            </a:br>
            <a:r>
              <a:rPr lang="en-GB" i="1" dirty="0"/>
              <a:t>And all your sins will surely be forgiven”)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408795-13B8-6B44-8B97-0D4A1E4E23B6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253331"/>
            <a:ext cx="710565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 err="1"/>
              <a:t>Wa</a:t>
            </a:r>
            <a:r>
              <a:rPr sz="4400" dirty="0"/>
              <a:t> </a:t>
            </a:r>
            <a:r>
              <a:rPr sz="4400" dirty="0" err="1"/>
              <a:t>shoft</a:t>
            </a:r>
            <a:r>
              <a:rPr sz="4400" dirty="0"/>
              <a:t> </a:t>
            </a:r>
            <a:r>
              <a:rPr sz="4400" dirty="0" err="1"/>
              <a:t>eedoo</a:t>
            </a:r>
            <a:br>
              <a:rPr sz="4400" dirty="0"/>
            </a:br>
            <a:r>
              <a:rPr sz="4400" dirty="0" err="1"/>
              <a:t>mamdoudah</a:t>
            </a:r>
            <a:r>
              <a:rPr sz="4400" dirty="0"/>
              <a:t> </a:t>
            </a:r>
            <a:r>
              <a:rPr sz="4400" dirty="0" err="1"/>
              <a:t>leeyah</a:t>
            </a:r>
            <a:r>
              <a:rPr sz="4400" dirty="0"/>
              <a:t>, </a:t>
            </a:r>
            <a:br>
              <a:rPr sz="4400" dirty="0"/>
            </a:br>
            <a:r>
              <a:rPr sz="4400" dirty="0"/>
              <a:t>be </a:t>
            </a:r>
            <a:r>
              <a:rPr sz="4400" dirty="0" err="1"/>
              <a:t>lamsa</a:t>
            </a:r>
            <a:r>
              <a:rPr sz="4400" dirty="0"/>
              <a:t> </a:t>
            </a:r>
            <a:r>
              <a:rPr sz="4400" dirty="0" err="1"/>
              <a:t>shafya</a:t>
            </a:r>
            <a:r>
              <a:rPr sz="4400" dirty="0"/>
              <a:t> </a:t>
            </a:r>
            <a:r>
              <a:rPr sz="4400" dirty="0" err="1"/>
              <a:t>fatah</a:t>
            </a:r>
            <a:r>
              <a:rPr sz="4400" dirty="0"/>
              <a:t> </a:t>
            </a:r>
            <a:r>
              <a:rPr sz="4400" dirty="0" err="1"/>
              <a:t>aynaya</a:t>
            </a:r>
            <a:endParaRPr sz="4400" dirty="0"/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41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وشفت ايده ممدودة لي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بلمسة شافية فتح عينيا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5A02E5-97BC-B149-983B-5CA31A75D382}"/>
              </a:ext>
            </a:extLst>
          </p:cNvPr>
          <p:cNvSpPr txBox="1"/>
          <p:nvPr/>
        </p:nvSpPr>
        <p:spPr>
          <a:xfrm>
            <a:off x="3121819" y="553063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(I saw his hands, reach out to me</a:t>
            </a:r>
            <a:br>
              <a:rPr lang="en-GB" i="1" dirty="0"/>
            </a:br>
            <a:r>
              <a:rPr lang="en-GB" i="1" dirty="0"/>
              <a:t>His healing touch unveiled my eyes)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77AFE9-0EA6-3B4A-8380-221E97EA8360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jdelijke aanduiding voor inhoud 4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r>
              <a:rPr sz="4400" dirty="0" err="1"/>
              <a:t>Naowar</a:t>
            </a:r>
            <a:r>
              <a:rPr sz="4400" dirty="0"/>
              <a:t> </a:t>
            </a:r>
            <a:r>
              <a:rPr sz="4400" dirty="0" err="1"/>
              <a:t>taree’ee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ghayar</a:t>
            </a:r>
            <a:r>
              <a:rPr sz="4400" dirty="0"/>
              <a:t> </a:t>
            </a:r>
            <a:r>
              <a:rPr sz="4400" dirty="0" err="1"/>
              <a:t>hayaatee</a:t>
            </a:r>
            <a:r>
              <a:rPr sz="4400" dirty="0"/>
              <a:t>, </a:t>
            </a:r>
            <a:br>
              <a:rPr sz="4400" dirty="0"/>
            </a:br>
            <a:r>
              <a:rPr sz="4400" dirty="0" err="1"/>
              <a:t>enna</a:t>
            </a:r>
            <a:r>
              <a:rPr sz="4400" dirty="0"/>
              <a:t> </a:t>
            </a:r>
            <a:r>
              <a:rPr sz="4400" dirty="0" err="1"/>
              <a:t>illi</a:t>
            </a:r>
            <a:r>
              <a:rPr sz="4400" dirty="0"/>
              <a:t> </a:t>
            </a:r>
            <a:r>
              <a:rPr sz="4400" dirty="0" err="1"/>
              <a:t>koont</a:t>
            </a:r>
            <a:r>
              <a:rPr sz="4400" dirty="0"/>
              <a:t> </a:t>
            </a:r>
            <a:r>
              <a:rPr sz="4400" dirty="0" err="1"/>
              <a:t>ba’eed</a:t>
            </a:r>
            <a:endParaRPr sz="4400" dirty="0"/>
          </a:p>
          <a:p>
            <a:pPr marL="0" indent="0">
              <a:buSzTx/>
              <a:buNone/>
            </a:pPr>
            <a:endParaRPr dirty="0"/>
          </a:p>
        </p:txBody>
      </p:sp>
      <p:sp>
        <p:nvSpPr>
          <p:cNvPr id="145" name="Tijdelijke aanduiding voor inhoud 5"/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defRPr sz="2800" b="1"/>
            </a:pPr>
            <a:endParaRPr/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نور طريقي غير حياتي</a:t>
            </a:r>
          </a:p>
          <a:p>
            <a:pPr algn="r" rtl="1">
              <a:lnSpc>
                <a:spcPct val="90000"/>
              </a:lnSpc>
              <a:spcBef>
                <a:spcPts val="1000"/>
              </a:spcBef>
              <a:defRPr sz="2800" b="1"/>
            </a:pPr>
            <a:r>
              <a:t>انا الي كنت بعيد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DC1CF9-8AA8-F74A-8FE2-E0C4D260445A}"/>
              </a:ext>
            </a:extLst>
          </p:cNvPr>
          <p:cNvSpPr txBox="1"/>
          <p:nvPr/>
        </p:nvSpPr>
        <p:spPr>
          <a:xfrm>
            <a:off x="3045619" y="5530632"/>
            <a:ext cx="610076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buSzTx/>
              <a:buNone/>
            </a:pPr>
            <a:r>
              <a:rPr lang="en-GB" i="1" dirty="0"/>
              <a:t>(He shed his light, to light up my path</a:t>
            </a:r>
            <a:br>
              <a:rPr lang="en-GB" i="1" dirty="0"/>
            </a:br>
            <a:r>
              <a:rPr lang="en-GB" i="1" dirty="0"/>
              <a:t>His mercy changed my heart)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95E193-EE04-A744-8189-4318334363F9}"/>
              </a:ext>
            </a:extLst>
          </p:cNvPr>
          <p:cNvSpPr txBox="1"/>
          <p:nvPr/>
        </p:nvSpPr>
        <p:spPr>
          <a:xfrm>
            <a:off x="10915650" y="414338"/>
            <a:ext cx="75757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NL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Arabic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Kantoorth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Kantoorth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1249</Words>
  <Application>Microsoft Macintosh PowerPoint</Application>
  <PresentationFormat>Widescreen</PresentationFormat>
  <Paragraphs>219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Inter</vt:lpstr>
      <vt:lpstr>Kantoorthema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cp:lastModifiedBy>ICP EU | Office</cp:lastModifiedBy>
  <cp:revision>10</cp:revision>
  <dcterms:modified xsi:type="dcterms:W3CDTF">2024-10-24T11:59:23Z</dcterms:modified>
</cp:coreProperties>
</file>