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769"/>
    <p:restoredTop sz="94643"/>
  </p:normalViewPr>
  <p:slideViewPr>
    <p:cSldViewPr snapToGrid="0" snapToObjects="1">
      <p:cViewPr varScale="1">
        <p:scale>
          <a:sx n="78" d="100"/>
          <a:sy n="78" d="100"/>
        </p:scale>
        <p:origin x="192" y="1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F260C1-618A-324E-8EE3-D8A75B72A4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B2AD63-C29D-3A4E-B883-623F18688F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DCB274-6DBF-DE4E-A7AE-1E4AD35D5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0306-5B2F-2647-BB93-225B2B862565}" type="datetimeFigureOut">
              <a:rPr lang="en-NL" smtClean="0"/>
              <a:t>22/10/2024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9EEEA4-230D-1149-AE41-EADB97FAE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A4B3B8-8F93-C14E-A491-60CD3FC6D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2BEE0-F857-FC46-80FD-62039FE40990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000570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0928C-75DC-0A4A-A184-51EBD5749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DF393F-0D57-084B-B665-E89C3A67D4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16445C-55FC-8C43-BC47-65A28A942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0306-5B2F-2647-BB93-225B2B862565}" type="datetimeFigureOut">
              <a:rPr lang="en-NL" smtClean="0"/>
              <a:t>22/10/2024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0CBFB5-FF46-C24F-87D2-0ED19E27F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F33260-42BC-A746-92F4-263B94B56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2BEE0-F857-FC46-80FD-62039FE40990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292344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75A8DB0-95FB-BF4D-97C5-5E5D3D09CE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2DCE9D-BE10-6D44-B835-F7BE518368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66F73F-33ED-0E48-A984-922B90731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0306-5B2F-2647-BB93-225B2B862565}" type="datetimeFigureOut">
              <a:rPr lang="en-NL" smtClean="0"/>
              <a:t>22/10/2024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2D2943-9480-634E-8F64-77CD8150A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71AE26-3D38-3544-86DF-6982A3D36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2BEE0-F857-FC46-80FD-62039FE40990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660900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32D6CE-B493-A34C-903E-C71119ADEA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C8E18F-3077-724C-BF6F-BF23D6BE2C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E8D437-4EF3-694D-8FBA-9254850F9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0306-5B2F-2647-BB93-225B2B862565}" type="datetimeFigureOut">
              <a:rPr lang="en-NL" smtClean="0"/>
              <a:t>22/10/2024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1ED0E7-91C0-194B-BF31-66E24600E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524907-79B0-B446-B6B0-AE5F924DF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2BEE0-F857-FC46-80FD-62039FE40990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553221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0DB32D-E2FE-A745-A1BF-2E31C119D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82CAA0-FCC2-6A4A-8968-019FE45387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FD8D5B-EE93-044B-94C8-36C7A5C5A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0306-5B2F-2647-BB93-225B2B862565}" type="datetimeFigureOut">
              <a:rPr lang="en-NL" smtClean="0"/>
              <a:t>22/10/2024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CC7F31-6CF1-FF4C-B8A0-88FE59A63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5938FB-376E-6B47-8BDE-60A4E0957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2BEE0-F857-FC46-80FD-62039FE40990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721502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467EF-8B97-E744-ABE4-533623A79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FFEB25-B529-8449-B8B1-9DC10F6AFA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65610B-09F0-924B-9AAB-4DFE7B172D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C0E8F0-4DC6-3744-B74D-831E966C5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0306-5B2F-2647-BB93-225B2B862565}" type="datetimeFigureOut">
              <a:rPr lang="en-NL" smtClean="0"/>
              <a:t>22/10/2024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063493-AC5B-4C49-AEDD-3FDBA8CCC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13198A-DCAA-044F-AA45-A91C00FFD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2BEE0-F857-FC46-80FD-62039FE40990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920871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F1EAB-30A4-1447-8D62-9ED6ECB39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036D45-9BE4-504F-A9E2-BCCB43CB75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3E4F29-3B40-3D47-A8D2-5A8CD0E8F9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C5B5EA-32F3-0F43-A5D0-2AB949D431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199EC06-5DDC-AB4B-843B-6ADC93A657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A60E8C-92C5-834E-854F-1163A3288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0306-5B2F-2647-BB93-225B2B862565}" type="datetimeFigureOut">
              <a:rPr lang="en-NL" smtClean="0"/>
              <a:t>22/10/2024</a:t>
            </a:fld>
            <a:endParaRPr lang="en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AC30F68-F6DA-1A41-89D7-313CFC11F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4C03AE-8448-5C44-B9AF-E674FBEED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2BEE0-F857-FC46-80FD-62039FE40990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491644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3C186-EB24-CD42-8B55-1AC25C6E8F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1BE412-684B-8544-9980-42D903C21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0306-5B2F-2647-BB93-225B2B862565}" type="datetimeFigureOut">
              <a:rPr lang="en-NL" smtClean="0"/>
              <a:t>22/10/2024</a:t>
            </a:fld>
            <a:endParaRPr lang="en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59ED83-144B-054D-AEF4-7C1778F30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D0E19E-2D8E-D341-9527-6BBC3B341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2BEE0-F857-FC46-80FD-62039FE40990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144082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ECA736-44CE-FF4D-A08D-932A8972A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0306-5B2F-2647-BB93-225B2B862565}" type="datetimeFigureOut">
              <a:rPr lang="en-NL" smtClean="0"/>
              <a:t>22/10/2024</a:t>
            </a:fld>
            <a:endParaRPr lang="en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FFA4B8-BE84-F845-B7D9-E2FC09471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4A61F2-754D-F34E-AFE3-1E393A4D5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2BEE0-F857-FC46-80FD-62039FE40990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15799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81F30F-8048-6045-9530-9CD544BDC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EACA62-42E8-D94F-820F-151FF89FCA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278C74-D3F4-7841-B324-B89EDF4742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CE3BDC-D83F-314A-B29B-AEA7DEC15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0306-5B2F-2647-BB93-225B2B862565}" type="datetimeFigureOut">
              <a:rPr lang="en-NL" smtClean="0"/>
              <a:t>22/10/2024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103179-2432-5147-8F46-640DB5005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6FF62C-F707-9F40-BBF5-06EB268BF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2BEE0-F857-FC46-80FD-62039FE40990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653182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097B4-911D-414D-BD88-5900C29698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9589187-9DEB-A948-B8E1-9527371EC8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E86F5F-24EC-864B-87DA-A3AC32FA02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C1043E-3F30-9945-8477-32C1A0FAD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0306-5B2F-2647-BB93-225B2B862565}" type="datetimeFigureOut">
              <a:rPr lang="en-NL" smtClean="0"/>
              <a:t>22/10/2024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02C1CE-72B1-E040-BD90-EAFBC3F58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38905D-A52F-7747-A677-847559683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2BEE0-F857-FC46-80FD-62039FE40990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964216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B76D0B-F479-3849-929B-D6051B616F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1C0C79-9DAA-4740-B130-8F689AF4AB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62B272-6336-A744-B193-723EEC2148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620306-5B2F-2647-BB93-225B2B862565}" type="datetimeFigureOut">
              <a:rPr lang="en-NL" smtClean="0"/>
              <a:t>22/10/2024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427CB0-2E14-5B47-B8CA-B328DD6BFF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427536-3078-0D4A-9463-116EEE112E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12BEE0-F857-FC46-80FD-62039FE40990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813594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84D6D1B-E3CC-794C-94EA-D1C5B06710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2100" y="0"/>
            <a:ext cx="9067800" cy="32258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1EFD235-B062-4E45-9340-DB48D05A4480}"/>
              </a:ext>
            </a:extLst>
          </p:cNvPr>
          <p:cNvSpPr txBox="1"/>
          <p:nvPr/>
        </p:nvSpPr>
        <p:spPr>
          <a:xfrm>
            <a:off x="3049361" y="3244334"/>
            <a:ext cx="609872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4400" b="1" i="0" dirty="0" err="1">
                <a:effectLst/>
              </a:rPr>
              <a:t>Bo'n</a:t>
            </a:r>
            <a:r>
              <a:rPr lang="en-GB" sz="4400" b="1" i="0" dirty="0">
                <a:effectLst/>
              </a:rPr>
              <a:t> ta </a:t>
            </a:r>
            <a:r>
              <a:rPr lang="en-GB" sz="4400" b="1" i="0" dirty="0" err="1">
                <a:effectLst/>
              </a:rPr>
              <a:t>bo</a:t>
            </a:r>
            <a:r>
              <a:rPr lang="en-GB" sz="4400" b="1" i="0" dirty="0">
                <a:effectLst/>
              </a:rPr>
              <a:t> so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E7EDFF0-7D18-D44E-973F-392FFCA81D76}"/>
              </a:ext>
            </a:extLst>
          </p:cNvPr>
          <p:cNvSpPr txBox="1"/>
          <p:nvPr/>
        </p:nvSpPr>
        <p:spPr>
          <a:xfrm>
            <a:off x="3049361" y="5416621"/>
            <a:ext cx="609872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b="0" i="1" dirty="0">
                <a:solidFill>
                  <a:srgbClr val="000000"/>
                </a:solidFill>
                <a:effectLst/>
                <a:latin typeface="Inter"/>
              </a:rPr>
              <a:t>Je bent </a:t>
            </a:r>
            <a:r>
              <a:rPr lang="en-GB" b="0" i="1" dirty="0" err="1">
                <a:solidFill>
                  <a:srgbClr val="000000"/>
                </a:solidFill>
                <a:effectLst/>
                <a:latin typeface="Inter"/>
              </a:rPr>
              <a:t>niet</a:t>
            </a:r>
            <a:r>
              <a:rPr lang="en-GB" b="0" i="1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b="0" i="1" dirty="0" err="1">
                <a:solidFill>
                  <a:srgbClr val="000000"/>
                </a:solidFill>
                <a:effectLst/>
                <a:latin typeface="Inter"/>
              </a:rPr>
              <a:t>alleen</a:t>
            </a:r>
            <a:endParaRPr lang="en-GB" b="0" i="1" dirty="0">
              <a:solidFill>
                <a:srgbClr val="000000"/>
              </a:solidFill>
              <a:effectLst/>
              <a:latin typeface="Inter"/>
            </a:endParaRPr>
          </a:p>
          <a:p>
            <a:pPr algn="ctr"/>
            <a:r>
              <a:rPr lang="en-GB" b="0" i="1" dirty="0">
                <a:solidFill>
                  <a:srgbClr val="000000"/>
                </a:solidFill>
                <a:effectLst/>
                <a:latin typeface="Inter"/>
              </a:rPr>
              <a:t>Author: Sergio </a:t>
            </a:r>
            <a:r>
              <a:rPr lang="en-GB" b="0" i="1" dirty="0" err="1">
                <a:solidFill>
                  <a:srgbClr val="000000"/>
                </a:solidFill>
                <a:effectLst/>
                <a:latin typeface="Inter"/>
              </a:rPr>
              <a:t>Tjie</a:t>
            </a:r>
            <a:r>
              <a:rPr lang="en-GB" b="0" i="1" dirty="0">
                <a:solidFill>
                  <a:srgbClr val="000000"/>
                </a:solidFill>
                <a:effectLst/>
                <a:latin typeface="Inter"/>
              </a:rPr>
              <a:t>-A-</a:t>
            </a:r>
            <a:r>
              <a:rPr lang="en-GB" b="0" i="1" dirty="0" err="1">
                <a:solidFill>
                  <a:srgbClr val="000000"/>
                </a:solidFill>
                <a:effectLst/>
                <a:latin typeface="Inter"/>
              </a:rPr>
              <a:t>Loi</a:t>
            </a:r>
            <a:br>
              <a:rPr lang="en-GB" i="1" dirty="0"/>
            </a:br>
            <a:r>
              <a:rPr lang="en-GB" b="0" i="1" dirty="0" err="1">
                <a:solidFill>
                  <a:srgbClr val="000000"/>
                </a:solidFill>
                <a:effectLst/>
                <a:latin typeface="Inter"/>
              </a:rPr>
              <a:t>Componist</a:t>
            </a:r>
            <a:r>
              <a:rPr lang="en-GB" b="0" i="1" dirty="0">
                <a:solidFill>
                  <a:srgbClr val="000000"/>
                </a:solidFill>
                <a:effectLst/>
                <a:latin typeface="Inter"/>
              </a:rPr>
              <a:t>: Sergio </a:t>
            </a:r>
            <a:r>
              <a:rPr lang="en-GB" b="0" i="1" dirty="0" err="1">
                <a:solidFill>
                  <a:srgbClr val="000000"/>
                </a:solidFill>
                <a:effectLst/>
                <a:latin typeface="Inter"/>
              </a:rPr>
              <a:t>Tjie</a:t>
            </a:r>
            <a:r>
              <a:rPr lang="en-GB" b="0" i="1" dirty="0">
                <a:solidFill>
                  <a:srgbClr val="000000"/>
                </a:solidFill>
                <a:effectLst/>
                <a:latin typeface="Inter"/>
              </a:rPr>
              <a:t>-A-</a:t>
            </a:r>
            <a:r>
              <a:rPr lang="en-GB" b="0" i="1" dirty="0" err="1">
                <a:solidFill>
                  <a:srgbClr val="000000"/>
                </a:solidFill>
                <a:effectLst/>
                <a:latin typeface="Inter"/>
              </a:rPr>
              <a:t>Loi</a:t>
            </a:r>
            <a:br>
              <a:rPr lang="en-GB" i="1" dirty="0"/>
            </a:br>
            <a:r>
              <a:rPr lang="en-GB" b="0" i="1" dirty="0" err="1">
                <a:solidFill>
                  <a:srgbClr val="000000"/>
                </a:solidFill>
                <a:effectLst/>
                <a:latin typeface="Inter"/>
              </a:rPr>
              <a:t>Geregistreerd</a:t>
            </a:r>
            <a:r>
              <a:rPr lang="en-GB" b="0" i="1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b="0" i="1" dirty="0" err="1">
                <a:solidFill>
                  <a:srgbClr val="000000"/>
                </a:solidFill>
                <a:effectLst/>
                <a:latin typeface="Inter"/>
              </a:rPr>
              <a:t>bij</a:t>
            </a:r>
            <a:r>
              <a:rPr lang="en-GB" b="0" i="1" dirty="0">
                <a:solidFill>
                  <a:srgbClr val="000000"/>
                </a:solidFill>
                <a:effectLst/>
                <a:latin typeface="Inter"/>
              </a:rPr>
              <a:t>: </a:t>
            </a:r>
            <a:r>
              <a:rPr lang="en-GB" b="0" i="1" dirty="0" err="1">
                <a:solidFill>
                  <a:srgbClr val="000000"/>
                </a:solidFill>
                <a:effectLst/>
                <a:latin typeface="Inter"/>
              </a:rPr>
              <a:t>Buma</a:t>
            </a:r>
            <a:r>
              <a:rPr lang="en-GB" b="0" i="1" dirty="0">
                <a:solidFill>
                  <a:srgbClr val="000000"/>
                </a:solidFill>
                <a:effectLst/>
                <a:latin typeface="Inter"/>
              </a:rPr>
              <a:t>/</a:t>
            </a:r>
            <a:r>
              <a:rPr lang="en-GB" b="0" i="1" dirty="0" err="1">
                <a:solidFill>
                  <a:srgbClr val="000000"/>
                </a:solidFill>
                <a:effectLst/>
                <a:latin typeface="Inter"/>
              </a:rPr>
              <a:t>Stemra</a:t>
            </a:r>
            <a:endParaRPr lang="en-NL" i="1" dirty="0"/>
          </a:p>
        </p:txBody>
      </p:sp>
    </p:spTree>
    <p:extLst>
      <p:ext uri="{BB962C8B-B14F-4D97-AF65-F5344CB8AC3E}">
        <p14:creationId xmlns:p14="http://schemas.microsoft.com/office/powerpoint/2010/main" val="236196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2E9D16D-4264-8C44-BCDE-C490B2221A2D}"/>
              </a:ext>
            </a:extLst>
          </p:cNvPr>
          <p:cNvSpPr txBox="1"/>
          <p:nvPr/>
        </p:nvSpPr>
        <p:spPr>
          <a:xfrm>
            <a:off x="1383847" y="1351508"/>
            <a:ext cx="6098720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4400" i="0" dirty="0">
                <a:solidFill>
                  <a:srgbClr val="000000"/>
                </a:solidFill>
                <a:effectLst/>
                <a:latin typeface="Inter"/>
              </a:rPr>
              <a:t>Verse 1</a:t>
            </a:r>
          </a:p>
          <a:p>
            <a:pPr algn="l"/>
            <a:endParaRPr lang="en-GB" sz="4400" i="0" dirty="0">
              <a:solidFill>
                <a:srgbClr val="000000"/>
              </a:solidFill>
              <a:effectLst/>
              <a:latin typeface="Inter"/>
            </a:endParaRPr>
          </a:p>
          <a:p>
            <a:pPr algn="l"/>
            <a:r>
              <a:rPr lang="en-GB" sz="4400" i="0" dirty="0">
                <a:solidFill>
                  <a:srgbClr val="000000"/>
                </a:solidFill>
                <a:effectLst/>
                <a:latin typeface="Inter"/>
              </a:rPr>
              <a:t>Bon ta </a:t>
            </a:r>
            <a:r>
              <a:rPr lang="en-GB" sz="4400" i="0" dirty="0" err="1">
                <a:solidFill>
                  <a:srgbClr val="000000"/>
                </a:solidFill>
                <a:effectLst/>
                <a:latin typeface="Inter"/>
              </a:rPr>
              <a:t>bo</a:t>
            </a:r>
            <a:r>
              <a:rPr lang="en-GB" sz="4400" i="0" dirty="0">
                <a:solidFill>
                  <a:srgbClr val="000000"/>
                </a:solidFill>
                <a:effectLst/>
                <a:latin typeface="Inter"/>
              </a:rPr>
              <a:t> so</a:t>
            </a:r>
          </a:p>
          <a:p>
            <a:pPr algn="l"/>
            <a:r>
              <a:rPr lang="en-GB" sz="4400" i="0" dirty="0" err="1">
                <a:solidFill>
                  <a:srgbClr val="000000"/>
                </a:solidFill>
                <a:effectLst/>
                <a:latin typeface="Inter"/>
              </a:rPr>
              <a:t>Christu</a:t>
            </a:r>
            <a:r>
              <a:rPr lang="en-GB" sz="4400" i="0" dirty="0">
                <a:solidFill>
                  <a:srgbClr val="000000"/>
                </a:solidFill>
                <a:effectLst/>
                <a:latin typeface="Inter"/>
              </a:rPr>
              <a:t> ta </a:t>
            </a:r>
            <a:r>
              <a:rPr lang="en-GB" sz="4400" i="0" dirty="0" err="1">
                <a:solidFill>
                  <a:srgbClr val="000000"/>
                </a:solidFill>
                <a:effectLst/>
                <a:latin typeface="Inter"/>
              </a:rPr>
              <a:t>cubo</a:t>
            </a:r>
            <a:endParaRPr lang="en-GB" sz="4400" i="0" dirty="0">
              <a:solidFill>
                <a:srgbClr val="000000"/>
              </a:solidFill>
              <a:effectLst/>
              <a:latin typeface="Inter"/>
            </a:endParaRPr>
          </a:p>
          <a:p>
            <a:pPr algn="l"/>
            <a:r>
              <a:rPr lang="en-GB" sz="4400" i="0" dirty="0">
                <a:solidFill>
                  <a:srgbClr val="000000"/>
                </a:solidFill>
                <a:effectLst/>
                <a:latin typeface="Inter"/>
              </a:rPr>
              <a:t>Bon ta </a:t>
            </a:r>
            <a:r>
              <a:rPr lang="en-GB" sz="4400" i="0" dirty="0" err="1">
                <a:solidFill>
                  <a:srgbClr val="000000"/>
                </a:solidFill>
                <a:effectLst/>
                <a:latin typeface="Inter"/>
              </a:rPr>
              <a:t>bó</a:t>
            </a:r>
            <a:r>
              <a:rPr lang="en-GB" sz="4400" i="0" dirty="0">
                <a:solidFill>
                  <a:srgbClr val="000000"/>
                </a:solidFill>
                <a:effectLst/>
                <a:latin typeface="Inter"/>
              </a:rPr>
              <a:t> so</a:t>
            </a:r>
          </a:p>
          <a:p>
            <a:pPr algn="l"/>
            <a:r>
              <a:rPr lang="en-GB" sz="4400" i="0" dirty="0">
                <a:solidFill>
                  <a:srgbClr val="000000"/>
                </a:solidFill>
                <a:effectLst/>
                <a:latin typeface="Inter"/>
              </a:rPr>
              <a:t>E ta </a:t>
            </a:r>
            <a:r>
              <a:rPr lang="en-GB" sz="4400" i="0" dirty="0" err="1">
                <a:solidFill>
                  <a:srgbClr val="000000"/>
                </a:solidFill>
                <a:effectLst/>
                <a:latin typeface="Inter"/>
              </a:rPr>
              <a:t>cú</a:t>
            </a:r>
            <a:r>
              <a:rPr lang="en-GB" sz="440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i="0" dirty="0" err="1">
                <a:solidFill>
                  <a:srgbClr val="000000"/>
                </a:solidFill>
                <a:effectLst/>
                <a:latin typeface="Inter"/>
              </a:rPr>
              <a:t>bo</a:t>
            </a:r>
            <a:r>
              <a:rPr lang="en-GB" sz="440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i="0" dirty="0" err="1">
                <a:solidFill>
                  <a:srgbClr val="000000"/>
                </a:solidFill>
                <a:effectLst/>
                <a:latin typeface="Inter"/>
              </a:rPr>
              <a:t>sémper</a:t>
            </a:r>
            <a:endParaRPr lang="en-GB" sz="4400" i="0" dirty="0">
              <a:solidFill>
                <a:srgbClr val="000000"/>
              </a:solidFill>
              <a:effectLst/>
              <a:latin typeface="Inter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7E8037-8E47-8040-AA03-A9AC91782553}"/>
              </a:ext>
            </a:extLst>
          </p:cNvPr>
          <p:cNvSpPr txBox="1"/>
          <p:nvPr/>
        </p:nvSpPr>
        <p:spPr>
          <a:xfrm>
            <a:off x="10352315" y="440872"/>
            <a:ext cx="14359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L" sz="2000" i="1" dirty="0"/>
              <a:t>Papiamento</a:t>
            </a:r>
          </a:p>
        </p:txBody>
      </p:sp>
    </p:spTree>
    <p:extLst>
      <p:ext uri="{BB962C8B-B14F-4D97-AF65-F5344CB8AC3E}">
        <p14:creationId xmlns:p14="http://schemas.microsoft.com/office/powerpoint/2010/main" val="35150303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FB63A8E-3C72-7647-93F4-F5744BC083A1}"/>
              </a:ext>
            </a:extLst>
          </p:cNvPr>
          <p:cNvSpPr txBox="1"/>
          <p:nvPr/>
        </p:nvSpPr>
        <p:spPr>
          <a:xfrm>
            <a:off x="910317" y="2028616"/>
            <a:ext cx="7302953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E ta cu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bo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awór</a:t>
            </a:r>
            <a:endParaRPr lang="en-GB" sz="4400" b="0" i="0" dirty="0">
              <a:solidFill>
                <a:srgbClr val="000000"/>
              </a:solidFill>
              <a:effectLst/>
              <a:latin typeface="Inter"/>
            </a:endParaRPr>
          </a:p>
          <a:p>
            <a:pPr algn="l"/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Y tur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camínda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-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unda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bo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bai</a:t>
            </a:r>
          </a:p>
          <a:p>
            <a:pPr algn="l"/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Bon ta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bo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s o</a:t>
            </a:r>
          </a:p>
          <a:p>
            <a:pPr algn="l"/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Bon ta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bo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so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Christu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ta cu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bo</a:t>
            </a:r>
            <a:endParaRPr lang="en-GB" sz="4400" b="0" i="0" dirty="0">
              <a:solidFill>
                <a:srgbClr val="000000"/>
              </a:solidFill>
              <a:effectLst/>
              <a:latin typeface="Inter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ECD572-5639-7542-9AB6-C29ED74D4DBB}"/>
              </a:ext>
            </a:extLst>
          </p:cNvPr>
          <p:cNvSpPr txBox="1"/>
          <p:nvPr/>
        </p:nvSpPr>
        <p:spPr>
          <a:xfrm>
            <a:off x="10352315" y="440872"/>
            <a:ext cx="14359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L" sz="2000" i="1" dirty="0"/>
              <a:t>Papiamento</a:t>
            </a:r>
          </a:p>
        </p:txBody>
      </p:sp>
    </p:spTree>
    <p:extLst>
      <p:ext uri="{BB962C8B-B14F-4D97-AF65-F5344CB8AC3E}">
        <p14:creationId xmlns:p14="http://schemas.microsoft.com/office/powerpoint/2010/main" val="2527084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40E6535-ACA7-E74E-915F-372B40D51449}"/>
              </a:ext>
            </a:extLst>
          </p:cNvPr>
          <p:cNvSpPr txBox="1"/>
          <p:nvPr/>
        </p:nvSpPr>
        <p:spPr>
          <a:xfrm>
            <a:off x="910318" y="1351508"/>
            <a:ext cx="6098720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4400" i="0" dirty="0">
                <a:solidFill>
                  <a:srgbClr val="000000"/>
                </a:solidFill>
                <a:effectLst/>
                <a:latin typeface="Inter"/>
              </a:rPr>
              <a:t>Verse 2</a:t>
            </a:r>
          </a:p>
          <a:p>
            <a:pPr algn="l"/>
            <a:endParaRPr lang="en-GB" sz="4400" i="0" dirty="0">
              <a:solidFill>
                <a:srgbClr val="000000"/>
              </a:solidFill>
              <a:effectLst/>
              <a:latin typeface="Inter"/>
            </a:endParaRPr>
          </a:p>
          <a:p>
            <a:pPr algn="l"/>
            <a:r>
              <a:rPr lang="en-GB" sz="4400" i="0" dirty="0">
                <a:solidFill>
                  <a:srgbClr val="000000"/>
                </a:solidFill>
                <a:effectLst/>
                <a:latin typeface="Inter"/>
              </a:rPr>
              <a:t>Min ta mi so</a:t>
            </a:r>
          </a:p>
          <a:p>
            <a:pPr algn="l"/>
            <a:r>
              <a:rPr lang="en-GB" sz="4400" i="0" dirty="0" err="1">
                <a:solidFill>
                  <a:srgbClr val="000000"/>
                </a:solidFill>
                <a:effectLst/>
                <a:latin typeface="Inter"/>
              </a:rPr>
              <a:t>Christu</a:t>
            </a:r>
            <a:r>
              <a:rPr lang="en-GB" sz="4400" i="0" dirty="0">
                <a:solidFill>
                  <a:srgbClr val="000000"/>
                </a:solidFill>
                <a:effectLst/>
                <a:latin typeface="Inter"/>
              </a:rPr>
              <a:t> ta cu mi</a:t>
            </a:r>
          </a:p>
          <a:p>
            <a:pPr algn="l"/>
            <a:r>
              <a:rPr lang="en-GB" sz="4400" i="0" dirty="0">
                <a:solidFill>
                  <a:srgbClr val="000000"/>
                </a:solidFill>
                <a:effectLst/>
                <a:latin typeface="Inter"/>
              </a:rPr>
              <a:t>Min ta mi so</a:t>
            </a:r>
          </a:p>
          <a:p>
            <a:pPr algn="l"/>
            <a:r>
              <a:rPr lang="en-GB" sz="4400" i="0" dirty="0">
                <a:solidFill>
                  <a:srgbClr val="000000"/>
                </a:solidFill>
                <a:effectLst/>
                <a:latin typeface="Inter"/>
              </a:rPr>
              <a:t>E ta </a:t>
            </a:r>
            <a:r>
              <a:rPr lang="en-GB" sz="4400" i="0" dirty="0" err="1">
                <a:solidFill>
                  <a:srgbClr val="000000"/>
                </a:solidFill>
                <a:effectLst/>
                <a:latin typeface="Inter"/>
              </a:rPr>
              <a:t>cú</a:t>
            </a:r>
            <a:r>
              <a:rPr lang="en-GB" sz="4400" i="0" dirty="0">
                <a:solidFill>
                  <a:srgbClr val="000000"/>
                </a:solidFill>
                <a:effectLst/>
                <a:latin typeface="Inter"/>
              </a:rPr>
              <a:t> mi </a:t>
            </a:r>
            <a:r>
              <a:rPr lang="en-GB" sz="4400" i="0" dirty="0" err="1">
                <a:solidFill>
                  <a:srgbClr val="000000"/>
                </a:solidFill>
                <a:effectLst/>
                <a:latin typeface="Inter"/>
              </a:rPr>
              <a:t>sémper</a:t>
            </a:r>
            <a:endParaRPr lang="en-GB" sz="4400" i="0" dirty="0">
              <a:solidFill>
                <a:srgbClr val="000000"/>
              </a:solidFill>
              <a:effectLst/>
              <a:latin typeface="Inter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4C9E17-499A-5B4C-8503-A9F8B39703BF}"/>
              </a:ext>
            </a:extLst>
          </p:cNvPr>
          <p:cNvSpPr txBox="1"/>
          <p:nvPr/>
        </p:nvSpPr>
        <p:spPr>
          <a:xfrm>
            <a:off x="10352315" y="440872"/>
            <a:ext cx="14359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L" sz="2000" i="1" dirty="0"/>
              <a:t>Papiamento</a:t>
            </a:r>
          </a:p>
        </p:txBody>
      </p:sp>
    </p:spTree>
    <p:extLst>
      <p:ext uri="{BB962C8B-B14F-4D97-AF65-F5344CB8AC3E}">
        <p14:creationId xmlns:p14="http://schemas.microsoft.com/office/powerpoint/2010/main" val="27090898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F310128-B759-A341-9778-C3B578C24B1D}"/>
              </a:ext>
            </a:extLst>
          </p:cNvPr>
          <p:cNvSpPr txBox="1"/>
          <p:nvPr/>
        </p:nvSpPr>
        <p:spPr>
          <a:xfrm>
            <a:off x="845004" y="2028616"/>
            <a:ext cx="7482568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E ta cu mi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awór</a:t>
            </a:r>
            <a:endParaRPr lang="en-GB" sz="4400" b="0" i="0" dirty="0">
              <a:solidFill>
                <a:srgbClr val="000000"/>
              </a:solidFill>
              <a:effectLst/>
              <a:latin typeface="Inter"/>
            </a:endParaRPr>
          </a:p>
          <a:p>
            <a:pPr algn="l"/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Y tur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camínda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-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unda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mi bai</a:t>
            </a:r>
          </a:p>
          <a:p>
            <a:pPr algn="l"/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Min ta mi so</a:t>
            </a:r>
          </a:p>
          <a:p>
            <a:pPr algn="l"/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Min ta mi so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Christu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ta cu mi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C00134E-E61E-F342-A40F-76D569E2640C}"/>
              </a:ext>
            </a:extLst>
          </p:cNvPr>
          <p:cNvSpPr txBox="1"/>
          <p:nvPr/>
        </p:nvSpPr>
        <p:spPr>
          <a:xfrm>
            <a:off x="10352315" y="440872"/>
            <a:ext cx="14359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L" sz="2000" i="1" dirty="0"/>
              <a:t>Papiamento</a:t>
            </a:r>
          </a:p>
        </p:txBody>
      </p:sp>
    </p:spTree>
    <p:extLst>
      <p:ext uri="{BB962C8B-B14F-4D97-AF65-F5344CB8AC3E}">
        <p14:creationId xmlns:p14="http://schemas.microsoft.com/office/powerpoint/2010/main" val="30841666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DF3B167-E2DD-664A-AA85-0A3D5334B5D9}"/>
              </a:ext>
            </a:extLst>
          </p:cNvPr>
          <p:cNvSpPr txBox="1"/>
          <p:nvPr/>
        </p:nvSpPr>
        <p:spPr>
          <a:xfrm>
            <a:off x="10352315" y="440872"/>
            <a:ext cx="795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L" sz="2000" i="1" dirty="0"/>
              <a:t>Dutch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7D30AF-DA0D-D345-B283-E1223597C820}"/>
              </a:ext>
            </a:extLst>
          </p:cNvPr>
          <p:cNvSpPr txBox="1"/>
          <p:nvPr/>
        </p:nvSpPr>
        <p:spPr>
          <a:xfrm>
            <a:off x="877661" y="1351508"/>
            <a:ext cx="6098720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4400" i="0" dirty="0">
                <a:solidFill>
                  <a:srgbClr val="000000"/>
                </a:solidFill>
                <a:effectLst/>
                <a:latin typeface="Inter"/>
              </a:rPr>
              <a:t>Verse 1</a:t>
            </a:r>
          </a:p>
          <a:p>
            <a:pPr algn="l"/>
            <a:endParaRPr lang="en-GB" sz="4400" i="0" dirty="0">
              <a:solidFill>
                <a:srgbClr val="000000"/>
              </a:solidFill>
              <a:effectLst/>
              <a:latin typeface="Inter"/>
            </a:endParaRPr>
          </a:p>
          <a:p>
            <a:pPr algn="l"/>
            <a:r>
              <a:rPr lang="en-GB" sz="4400" i="0" dirty="0">
                <a:solidFill>
                  <a:srgbClr val="000000"/>
                </a:solidFill>
                <a:effectLst/>
                <a:latin typeface="Inter"/>
              </a:rPr>
              <a:t>Je-bent </a:t>
            </a:r>
            <a:r>
              <a:rPr lang="en-GB" sz="4400" i="0" dirty="0" err="1">
                <a:solidFill>
                  <a:srgbClr val="000000"/>
                </a:solidFill>
                <a:effectLst/>
                <a:latin typeface="Inter"/>
              </a:rPr>
              <a:t>niet</a:t>
            </a:r>
            <a:r>
              <a:rPr lang="en-GB" sz="440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i="0" dirty="0" err="1">
                <a:solidFill>
                  <a:srgbClr val="000000"/>
                </a:solidFill>
                <a:effectLst/>
                <a:latin typeface="Inter"/>
              </a:rPr>
              <a:t>alleen</a:t>
            </a:r>
            <a:endParaRPr lang="en-GB" sz="4400" i="0" dirty="0">
              <a:solidFill>
                <a:srgbClr val="000000"/>
              </a:solidFill>
              <a:effectLst/>
              <a:latin typeface="Inter"/>
            </a:endParaRPr>
          </a:p>
          <a:p>
            <a:pPr algn="l"/>
            <a:r>
              <a:rPr lang="en-GB" sz="4400" i="0" dirty="0" err="1">
                <a:solidFill>
                  <a:srgbClr val="000000"/>
                </a:solidFill>
                <a:effectLst/>
                <a:latin typeface="Inter"/>
              </a:rPr>
              <a:t>Jezus</a:t>
            </a:r>
            <a:r>
              <a:rPr lang="en-GB" sz="4400" i="0" dirty="0">
                <a:solidFill>
                  <a:srgbClr val="000000"/>
                </a:solidFill>
                <a:effectLst/>
                <a:latin typeface="Inter"/>
              </a:rPr>
              <a:t> is </a:t>
            </a:r>
            <a:r>
              <a:rPr lang="en-GB" sz="4400" i="0" dirty="0" err="1">
                <a:solidFill>
                  <a:srgbClr val="000000"/>
                </a:solidFill>
                <a:effectLst/>
                <a:latin typeface="Inter"/>
              </a:rPr>
              <a:t>bij</a:t>
            </a:r>
            <a:r>
              <a:rPr lang="en-GB" sz="440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i="0" dirty="0" err="1">
                <a:solidFill>
                  <a:srgbClr val="000000"/>
                </a:solidFill>
                <a:effectLst/>
                <a:latin typeface="Inter"/>
              </a:rPr>
              <a:t>jou</a:t>
            </a:r>
            <a:endParaRPr lang="en-GB" sz="4400" i="0" dirty="0">
              <a:solidFill>
                <a:srgbClr val="000000"/>
              </a:solidFill>
              <a:effectLst/>
              <a:latin typeface="Inter"/>
            </a:endParaRPr>
          </a:p>
          <a:p>
            <a:pPr algn="l"/>
            <a:r>
              <a:rPr lang="en-GB" sz="4400" i="0" dirty="0">
                <a:solidFill>
                  <a:srgbClr val="000000"/>
                </a:solidFill>
                <a:effectLst/>
                <a:latin typeface="Inter"/>
              </a:rPr>
              <a:t>Je-bent </a:t>
            </a:r>
            <a:r>
              <a:rPr lang="en-GB" sz="4400" i="0" dirty="0" err="1">
                <a:solidFill>
                  <a:srgbClr val="000000"/>
                </a:solidFill>
                <a:effectLst/>
                <a:latin typeface="Inter"/>
              </a:rPr>
              <a:t>niet</a:t>
            </a:r>
            <a:r>
              <a:rPr lang="en-GB" sz="440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i="0" dirty="0" err="1">
                <a:solidFill>
                  <a:srgbClr val="000000"/>
                </a:solidFill>
                <a:effectLst/>
                <a:latin typeface="Inter"/>
              </a:rPr>
              <a:t>alleen</a:t>
            </a:r>
            <a:endParaRPr lang="en-GB" sz="4400" i="0" dirty="0">
              <a:solidFill>
                <a:srgbClr val="000000"/>
              </a:solidFill>
              <a:effectLst/>
              <a:latin typeface="Inter"/>
            </a:endParaRPr>
          </a:p>
          <a:p>
            <a:pPr algn="l"/>
            <a:r>
              <a:rPr lang="en-GB" sz="4400" i="0" dirty="0" err="1">
                <a:solidFill>
                  <a:srgbClr val="000000"/>
                </a:solidFill>
                <a:effectLst/>
                <a:latin typeface="Inter"/>
              </a:rPr>
              <a:t>Hij</a:t>
            </a:r>
            <a:r>
              <a:rPr lang="en-GB" sz="4400" i="0" dirty="0">
                <a:solidFill>
                  <a:srgbClr val="000000"/>
                </a:solidFill>
                <a:effectLst/>
                <a:latin typeface="Inter"/>
              </a:rPr>
              <a:t> is </a:t>
            </a:r>
            <a:r>
              <a:rPr lang="en-GB" sz="4400" i="0" dirty="0" err="1">
                <a:solidFill>
                  <a:srgbClr val="000000"/>
                </a:solidFill>
                <a:effectLst/>
                <a:latin typeface="Inter"/>
              </a:rPr>
              <a:t>altijd</a:t>
            </a:r>
            <a:r>
              <a:rPr lang="en-GB" sz="440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i="0" dirty="0" err="1">
                <a:solidFill>
                  <a:srgbClr val="000000"/>
                </a:solidFill>
                <a:effectLst/>
                <a:latin typeface="Inter"/>
              </a:rPr>
              <a:t>bij</a:t>
            </a:r>
            <a:r>
              <a:rPr lang="en-GB" sz="4400" i="0" dirty="0">
                <a:solidFill>
                  <a:srgbClr val="000000"/>
                </a:solidFill>
                <a:effectLst/>
                <a:latin typeface="Inter"/>
              </a:rPr>
              <a:t> je</a:t>
            </a:r>
          </a:p>
        </p:txBody>
      </p:sp>
    </p:spTree>
    <p:extLst>
      <p:ext uri="{BB962C8B-B14F-4D97-AF65-F5344CB8AC3E}">
        <p14:creationId xmlns:p14="http://schemas.microsoft.com/office/powerpoint/2010/main" val="4300229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DF3B167-E2DD-664A-AA85-0A3D5334B5D9}"/>
              </a:ext>
            </a:extLst>
          </p:cNvPr>
          <p:cNvSpPr txBox="1"/>
          <p:nvPr/>
        </p:nvSpPr>
        <p:spPr>
          <a:xfrm>
            <a:off x="10352315" y="440872"/>
            <a:ext cx="795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L" sz="2000" i="1" dirty="0"/>
              <a:t>Dutch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7D30AF-DA0D-D345-B283-E1223597C820}"/>
              </a:ext>
            </a:extLst>
          </p:cNvPr>
          <p:cNvSpPr txBox="1"/>
          <p:nvPr/>
        </p:nvSpPr>
        <p:spPr>
          <a:xfrm>
            <a:off x="893989" y="2028616"/>
            <a:ext cx="7972425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Ook nu is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Hij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bij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je</a:t>
            </a:r>
          </a:p>
          <a:p>
            <a:pPr algn="l"/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Op al de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wegen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waarlangs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je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gaat</a:t>
            </a:r>
            <a:endParaRPr lang="en-GB" sz="4400" b="0" i="0" dirty="0">
              <a:solidFill>
                <a:srgbClr val="000000"/>
              </a:solidFill>
              <a:effectLst/>
              <a:latin typeface="Inter"/>
            </a:endParaRPr>
          </a:p>
          <a:p>
            <a:pPr algn="l"/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Je-bent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niet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alleen</a:t>
            </a:r>
            <a:endParaRPr lang="en-GB" sz="4400" b="0" i="0" dirty="0">
              <a:solidFill>
                <a:srgbClr val="000000"/>
              </a:solidFill>
              <a:effectLst/>
              <a:latin typeface="Inter"/>
            </a:endParaRPr>
          </a:p>
          <a:p>
            <a:pPr algn="l"/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Niet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alleen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Jezus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is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bij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jou</a:t>
            </a:r>
            <a:endParaRPr lang="en-GB" sz="4400" b="0" i="0" dirty="0">
              <a:solidFill>
                <a:srgbClr val="000000"/>
              </a:solidFill>
              <a:effectLst/>
              <a:latin typeface="Inter"/>
            </a:endParaRPr>
          </a:p>
        </p:txBody>
      </p:sp>
    </p:spTree>
    <p:extLst>
      <p:ext uri="{BB962C8B-B14F-4D97-AF65-F5344CB8AC3E}">
        <p14:creationId xmlns:p14="http://schemas.microsoft.com/office/powerpoint/2010/main" val="16631030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DF3B167-E2DD-664A-AA85-0A3D5334B5D9}"/>
              </a:ext>
            </a:extLst>
          </p:cNvPr>
          <p:cNvSpPr txBox="1"/>
          <p:nvPr/>
        </p:nvSpPr>
        <p:spPr>
          <a:xfrm>
            <a:off x="10352315" y="440872"/>
            <a:ext cx="795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L" sz="2000" i="1" dirty="0"/>
              <a:t>Dutch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7D30AF-DA0D-D345-B283-E1223597C820}"/>
              </a:ext>
            </a:extLst>
          </p:cNvPr>
          <p:cNvSpPr txBox="1"/>
          <p:nvPr/>
        </p:nvSpPr>
        <p:spPr>
          <a:xfrm>
            <a:off x="877661" y="1351508"/>
            <a:ext cx="6098720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4400" i="0" dirty="0">
                <a:solidFill>
                  <a:srgbClr val="000000"/>
                </a:solidFill>
                <a:effectLst/>
                <a:latin typeface="Inter"/>
              </a:rPr>
              <a:t>Verse 2</a:t>
            </a:r>
          </a:p>
          <a:p>
            <a:pPr algn="l"/>
            <a:endParaRPr lang="en-GB" sz="4400" i="0" dirty="0">
              <a:solidFill>
                <a:srgbClr val="000000"/>
              </a:solidFill>
              <a:effectLst/>
              <a:latin typeface="Inter"/>
            </a:endParaRPr>
          </a:p>
          <a:p>
            <a:pPr algn="l"/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Ik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-ben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niet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alleen</a:t>
            </a:r>
            <a:endParaRPr lang="en-GB" sz="4400" b="0" i="0" dirty="0">
              <a:solidFill>
                <a:srgbClr val="000000"/>
              </a:solidFill>
              <a:effectLst/>
              <a:latin typeface="Inter"/>
            </a:endParaRPr>
          </a:p>
          <a:p>
            <a:pPr algn="l"/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Jezus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is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bij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mij</a:t>
            </a:r>
            <a:endParaRPr lang="en-GB" sz="4400" b="0" i="0" dirty="0">
              <a:solidFill>
                <a:srgbClr val="000000"/>
              </a:solidFill>
              <a:effectLst/>
              <a:latin typeface="Inter"/>
            </a:endParaRPr>
          </a:p>
          <a:p>
            <a:pPr algn="l"/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Ik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-ben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niet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alleen</a:t>
            </a:r>
            <a:endParaRPr lang="en-GB" sz="4400" b="0" i="0" dirty="0">
              <a:solidFill>
                <a:srgbClr val="000000"/>
              </a:solidFill>
              <a:effectLst/>
              <a:latin typeface="Inter"/>
            </a:endParaRPr>
          </a:p>
          <a:p>
            <a:pPr algn="l"/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Hij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is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altijd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bij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mij</a:t>
            </a:r>
            <a:endParaRPr lang="en-GB" sz="4400" b="0" i="0" dirty="0">
              <a:solidFill>
                <a:srgbClr val="000000"/>
              </a:solidFill>
              <a:effectLst/>
              <a:latin typeface="Inter"/>
            </a:endParaRPr>
          </a:p>
        </p:txBody>
      </p:sp>
    </p:spTree>
    <p:extLst>
      <p:ext uri="{BB962C8B-B14F-4D97-AF65-F5344CB8AC3E}">
        <p14:creationId xmlns:p14="http://schemas.microsoft.com/office/powerpoint/2010/main" val="37031747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DF3B167-E2DD-664A-AA85-0A3D5334B5D9}"/>
              </a:ext>
            </a:extLst>
          </p:cNvPr>
          <p:cNvSpPr txBox="1"/>
          <p:nvPr/>
        </p:nvSpPr>
        <p:spPr>
          <a:xfrm>
            <a:off x="10352315" y="440872"/>
            <a:ext cx="795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L" sz="2000" i="1" dirty="0"/>
              <a:t>Dutch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7D30AF-DA0D-D345-B283-E1223597C820}"/>
              </a:ext>
            </a:extLst>
          </p:cNvPr>
          <p:cNvSpPr txBox="1"/>
          <p:nvPr/>
        </p:nvSpPr>
        <p:spPr>
          <a:xfrm>
            <a:off x="893989" y="2028616"/>
            <a:ext cx="7972425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Ook nu is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Hij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bij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mij</a:t>
            </a:r>
            <a:endParaRPr lang="en-GB" sz="4400" b="0" i="0" dirty="0">
              <a:solidFill>
                <a:srgbClr val="000000"/>
              </a:solidFill>
              <a:effectLst/>
              <a:latin typeface="Inter"/>
            </a:endParaRPr>
          </a:p>
          <a:p>
            <a:pPr algn="l"/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op al de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wegen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waarlangs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ik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ga</a:t>
            </a:r>
            <a:endParaRPr lang="en-GB" sz="4400" b="0" i="0" dirty="0">
              <a:solidFill>
                <a:srgbClr val="000000"/>
              </a:solidFill>
              <a:effectLst/>
              <a:latin typeface="Inter"/>
            </a:endParaRPr>
          </a:p>
          <a:p>
            <a:pPr algn="l"/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Ik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-ben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niet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alleen</a:t>
            </a:r>
            <a:endParaRPr lang="en-GB" sz="4400" b="0" i="0" dirty="0">
              <a:solidFill>
                <a:srgbClr val="000000"/>
              </a:solidFill>
              <a:effectLst/>
              <a:latin typeface="Inter"/>
            </a:endParaRPr>
          </a:p>
          <a:p>
            <a:pPr algn="l"/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Ik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-ben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niet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alleen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Jezus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is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bij</a:t>
            </a:r>
            <a:r>
              <a:rPr lang="en-GB" sz="44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GB" sz="4400" b="0" i="0" dirty="0" err="1">
                <a:solidFill>
                  <a:srgbClr val="000000"/>
                </a:solidFill>
                <a:effectLst/>
                <a:latin typeface="Inter"/>
              </a:rPr>
              <a:t>mij</a:t>
            </a:r>
            <a:endParaRPr lang="en-GB" sz="4400" b="0" i="0" dirty="0">
              <a:solidFill>
                <a:srgbClr val="000000"/>
              </a:solidFill>
              <a:effectLst/>
              <a:latin typeface="Inter"/>
            </a:endParaRPr>
          </a:p>
        </p:txBody>
      </p:sp>
    </p:spTree>
    <p:extLst>
      <p:ext uri="{BB962C8B-B14F-4D97-AF65-F5344CB8AC3E}">
        <p14:creationId xmlns:p14="http://schemas.microsoft.com/office/powerpoint/2010/main" val="33598961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197</Words>
  <Application>Microsoft Macintosh PowerPoint</Application>
  <PresentationFormat>Widescreen</PresentationFormat>
  <Paragraphs>51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Inter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ICP EU | Office</dc:creator>
  <cp:lastModifiedBy>ICP EU | Office</cp:lastModifiedBy>
  <cp:revision>1</cp:revision>
  <dcterms:created xsi:type="dcterms:W3CDTF">2024-10-22T16:40:31Z</dcterms:created>
  <dcterms:modified xsi:type="dcterms:W3CDTF">2024-10-22T16:51:34Z</dcterms:modified>
</cp:coreProperties>
</file>