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5" r:id="rId4"/>
    <p:sldId id="264" r:id="rId5"/>
    <p:sldId id="266" r:id="rId6"/>
    <p:sldId id="267" r:id="rId7"/>
    <p:sldId id="269" r:id="rId8"/>
    <p:sldId id="270" r:id="rId9"/>
    <p:sldId id="271" r:id="rId10"/>
    <p:sldId id="272" r:id="rId11"/>
    <p:sldId id="273" r:id="rId1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91" d="100"/>
          <a:sy n="91" d="100"/>
        </p:scale>
        <p:origin x="208" y="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E1BE6-EB93-4685-B8B8-D97E81874F7C}" type="datetimeFigureOut">
              <a:rPr lang="nl-NL" smtClean="0"/>
              <a:t>16-10-24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B4FF-ACBA-4A2A-B211-6CB032276E9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78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E1BE6-EB93-4685-B8B8-D97E81874F7C}" type="datetimeFigureOut">
              <a:rPr lang="nl-NL" smtClean="0"/>
              <a:t>16-10-24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B4FF-ACBA-4A2A-B211-6CB032276E9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0957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E1BE6-EB93-4685-B8B8-D97E81874F7C}" type="datetimeFigureOut">
              <a:rPr lang="nl-NL" smtClean="0"/>
              <a:t>16-10-24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B4FF-ACBA-4A2A-B211-6CB032276E9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94602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E1BE6-EB93-4685-B8B8-D97E81874F7C}" type="datetimeFigureOut">
              <a:rPr lang="nl-NL" smtClean="0"/>
              <a:t>16-10-24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B4FF-ACBA-4A2A-B211-6CB032276E9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21411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E1BE6-EB93-4685-B8B8-D97E81874F7C}" type="datetimeFigureOut">
              <a:rPr lang="nl-NL" smtClean="0"/>
              <a:t>16-10-24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B4FF-ACBA-4A2A-B211-6CB032276E9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41582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E1BE6-EB93-4685-B8B8-D97E81874F7C}" type="datetimeFigureOut">
              <a:rPr lang="nl-NL" smtClean="0"/>
              <a:t>16-10-24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B4FF-ACBA-4A2A-B211-6CB032276E9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0029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E1BE6-EB93-4685-B8B8-D97E81874F7C}" type="datetimeFigureOut">
              <a:rPr lang="nl-NL" smtClean="0"/>
              <a:t>16-10-24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B4FF-ACBA-4A2A-B211-6CB032276E9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7773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E1BE6-EB93-4685-B8B8-D97E81874F7C}" type="datetimeFigureOut">
              <a:rPr lang="nl-NL" smtClean="0"/>
              <a:t>16-10-24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B4FF-ACBA-4A2A-B211-6CB032276E9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1894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E1BE6-EB93-4685-B8B8-D97E81874F7C}" type="datetimeFigureOut">
              <a:rPr lang="nl-NL" smtClean="0"/>
              <a:t>16-10-24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B4FF-ACBA-4A2A-B211-6CB032276E9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8082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E1BE6-EB93-4685-B8B8-D97E81874F7C}" type="datetimeFigureOut">
              <a:rPr lang="nl-NL" smtClean="0"/>
              <a:t>16-10-24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B4FF-ACBA-4A2A-B211-6CB032276E9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27955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E1BE6-EB93-4685-B8B8-D97E81874F7C}" type="datetimeFigureOut">
              <a:rPr lang="nl-NL" smtClean="0"/>
              <a:t>16-10-24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DFB4FF-ACBA-4A2A-B211-6CB032276E9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442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E1BE6-EB93-4685-B8B8-D97E81874F7C}" type="datetimeFigureOut">
              <a:rPr lang="nl-NL" smtClean="0"/>
              <a:t>16-10-24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DFB4FF-ACBA-4A2A-B211-6CB032276E9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71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318204"/>
            <a:ext cx="9144000" cy="1229579"/>
          </a:xfrm>
        </p:spPr>
        <p:txBody>
          <a:bodyPr>
            <a:noAutofit/>
          </a:bodyPr>
          <a:lstStyle/>
          <a:p>
            <a:r>
              <a:rPr lang="en-US" sz="4400" b="1" dirty="0"/>
              <a:t>Holy holy Adonai</a:t>
            </a:r>
            <a:endParaRPr lang="nl-NL" sz="4400" b="1" dirty="0"/>
          </a:p>
          <a:p>
            <a:r>
              <a:rPr lang="en-US" sz="4400" i="1" dirty="0"/>
              <a:t> </a:t>
            </a:r>
            <a:endParaRPr lang="nl-NL" sz="4400" i="1" dirty="0"/>
          </a:p>
          <a:p>
            <a:endParaRPr lang="nl-NL" sz="4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F1E50B-F304-624F-9780-5EA7AE6E4E88}"/>
              </a:ext>
            </a:extLst>
          </p:cNvPr>
          <p:cNvSpPr txBox="1"/>
          <p:nvPr/>
        </p:nvSpPr>
        <p:spPr>
          <a:xfrm>
            <a:off x="3636579" y="5580992"/>
            <a:ext cx="49188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i="1" dirty="0"/>
              <a:t>Worship song from African countries</a:t>
            </a:r>
          </a:p>
          <a:p>
            <a:pPr algn="ctr"/>
            <a:r>
              <a:rPr lang="en-US" sz="1800" i="1" dirty="0"/>
              <a:t>Author unknown</a:t>
            </a:r>
          </a:p>
          <a:p>
            <a:pPr algn="ctr"/>
            <a:endParaRPr lang="en-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98405B-B606-DB45-8A45-5978DE8F9E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92404"/>
            <a:ext cx="9067800" cy="322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059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4400" dirty="0" err="1"/>
              <a:t>Holy</a:t>
            </a:r>
            <a:r>
              <a:rPr lang="nl-NL" sz="4400" dirty="0"/>
              <a:t> </a:t>
            </a:r>
            <a:r>
              <a:rPr lang="nl-NL" sz="4400" dirty="0" err="1"/>
              <a:t>holy</a:t>
            </a:r>
            <a:r>
              <a:rPr lang="nl-NL" sz="4400" dirty="0"/>
              <a:t> </a:t>
            </a:r>
            <a:r>
              <a:rPr lang="nl-NL" sz="4400" dirty="0" err="1"/>
              <a:t>Adonai</a:t>
            </a:r>
            <a:endParaRPr lang="nl-NL" sz="4400" dirty="0"/>
          </a:p>
          <a:p>
            <a:pPr marL="0" indent="0">
              <a:buNone/>
            </a:pPr>
            <a:r>
              <a:rPr lang="nl-NL" sz="4400" dirty="0" err="1"/>
              <a:t>Holy</a:t>
            </a:r>
            <a:r>
              <a:rPr lang="nl-NL" sz="4400" dirty="0"/>
              <a:t> </a:t>
            </a:r>
            <a:r>
              <a:rPr lang="nl-NL" sz="4400" dirty="0" err="1"/>
              <a:t>holy</a:t>
            </a:r>
            <a:r>
              <a:rPr lang="nl-NL" sz="4400" dirty="0"/>
              <a:t> </a:t>
            </a:r>
            <a:r>
              <a:rPr lang="nl-NL" sz="4400" dirty="0" err="1"/>
              <a:t>Adonai</a:t>
            </a:r>
            <a:endParaRPr lang="nl-NL" sz="4400" dirty="0"/>
          </a:p>
          <a:p>
            <a:pPr marL="0" indent="0">
              <a:buNone/>
            </a:pPr>
            <a:r>
              <a:rPr lang="nl-NL" sz="4400" dirty="0" err="1"/>
              <a:t>Holy</a:t>
            </a:r>
            <a:r>
              <a:rPr lang="nl-NL" sz="4400" dirty="0"/>
              <a:t> </a:t>
            </a:r>
            <a:r>
              <a:rPr lang="nl-NL" sz="4400" dirty="0" err="1"/>
              <a:t>holy</a:t>
            </a:r>
            <a:r>
              <a:rPr lang="nl-NL" sz="4400" dirty="0"/>
              <a:t> </a:t>
            </a:r>
            <a:r>
              <a:rPr lang="nl-NL" sz="4400" dirty="0" err="1"/>
              <a:t>Adonai</a:t>
            </a:r>
            <a:endParaRPr lang="nl-NL" sz="4400" dirty="0"/>
          </a:p>
          <a:p>
            <a:pPr marL="0" indent="0">
              <a:buNone/>
            </a:pPr>
            <a:r>
              <a:rPr lang="nl-NL" sz="4400" dirty="0" err="1"/>
              <a:t>Holy</a:t>
            </a:r>
            <a:r>
              <a:rPr lang="nl-NL" sz="4400" dirty="0"/>
              <a:t> </a:t>
            </a:r>
            <a:r>
              <a:rPr lang="nl-NL" sz="4400" dirty="0" err="1"/>
              <a:t>holy</a:t>
            </a:r>
            <a:r>
              <a:rPr lang="nl-NL" sz="4400" dirty="0"/>
              <a:t> </a:t>
            </a:r>
            <a:r>
              <a:rPr lang="nl-NL" sz="4400" dirty="0" err="1"/>
              <a:t>Adonai</a:t>
            </a:r>
            <a:endParaRPr lang="nl-NL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EA1D52-A0FF-FE4C-904E-652857543A5A}"/>
              </a:ext>
            </a:extLst>
          </p:cNvPr>
          <p:cNvSpPr txBox="1"/>
          <p:nvPr/>
        </p:nvSpPr>
        <p:spPr>
          <a:xfrm>
            <a:off x="9901311" y="478045"/>
            <a:ext cx="14524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l-NL" i="1" dirty="0"/>
              <a:t>English</a:t>
            </a:r>
            <a:endParaRPr lang="en-NL" i="1" dirty="0"/>
          </a:p>
        </p:txBody>
      </p:sp>
    </p:spTree>
    <p:extLst>
      <p:ext uri="{BB962C8B-B14F-4D97-AF65-F5344CB8AC3E}">
        <p14:creationId xmlns:p14="http://schemas.microsoft.com/office/powerpoint/2010/main" val="3793946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4400" dirty="0"/>
              <a:t>Lord we lift </a:t>
            </a:r>
            <a:r>
              <a:rPr lang="nl-NL" sz="4400" dirty="0" err="1"/>
              <a:t>your</a:t>
            </a:r>
            <a:r>
              <a:rPr lang="nl-NL" sz="4400" dirty="0"/>
              <a:t> Name on high</a:t>
            </a:r>
          </a:p>
          <a:p>
            <a:pPr marL="0" indent="0">
              <a:buNone/>
            </a:pPr>
            <a:r>
              <a:rPr lang="nl-NL" sz="4400" dirty="0"/>
              <a:t>Lord we lift </a:t>
            </a:r>
            <a:r>
              <a:rPr lang="nl-NL" sz="4400" dirty="0" err="1"/>
              <a:t>Your</a:t>
            </a:r>
            <a:r>
              <a:rPr lang="nl-NL" sz="4400" dirty="0"/>
              <a:t> Name on high</a:t>
            </a:r>
          </a:p>
          <a:p>
            <a:pPr marL="0" indent="0">
              <a:buNone/>
            </a:pPr>
            <a:r>
              <a:rPr lang="nl-NL" sz="4400" dirty="0" err="1"/>
              <a:t>Holy</a:t>
            </a:r>
            <a:r>
              <a:rPr lang="nl-NL" sz="4400" dirty="0"/>
              <a:t> </a:t>
            </a:r>
            <a:r>
              <a:rPr lang="nl-NL" sz="4400" dirty="0" err="1"/>
              <a:t>holy</a:t>
            </a:r>
            <a:r>
              <a:rPr lang="nl-NL" sz="4400" dirty="0"/>
              <a:t> </a:t>
            </a:r>
            <a:r>
              <a:rPr lang="nl-NL" sz="4400" dirty="0" err="1"/>
              <a:t>Adonai</a:t>
            </a:r>
            <a:endParaRPr lang="nl-NL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4B0BCA-BCAE-5546-9B5A-DFA0D3DE8416}"/>
              </a:ext>
            </a:extLst>
          </p:cNvPr>
          <p:cNvSpPr txBox="1"/>
          <p:nvPr/>
        </p:nvSpPr>
        <p:spPr>
          <a:xfrm>
            <a:off x="9901311" y="478045"/>
            <a:ext cx="14524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l-NL" i="1" dirty="0"/>
              <a:t>English</a:t>
            </a:r>
            <a:endParaRPr lang="en-NL" i="1" dirty="0"/>
          </a:p>
        </p:txBody>
      </p:sp>
    </p:spTree>
    <p:extLst>
      <p:ext uri="{BB962C8B-B14F-4D97-AF65-F5344CB8AC3E}">
        <p14:creationId xmlns:p14="http://schemas.microsoft.com/office/powerpoint/2010/main" val="1845026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36674" y="125333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4400" dirty="0" err="1"/>
              <a:t>Wera</a:t>
            </a:r>
            <a:r>
              <a:rPr lang="en-US" sz="4400" dirty="0"/>
              <a:t> </a:t>
            </a:r>
            <a:r>
              <a:rPr lang="en-US" sz="4400" dirty="0" err="1"/>
              <a:t>Wera</a:t>
            </a:r>
            <a:r>
              <a:rPr lang="en-US" sz="4400" dirty="0"/>
              <a:t> Adonai</a:t>
            </a:r>
            <a:endParaRPr lang="nl-NL" sz="4400" dirty="0"/>
          </a:p>
          <a:p>
            <a:pPr marL="0" indent="0">
              <a:buNone/>
            </a:pPr>
            <a:r>
              <a:rPr lang="en-US" sz="4400" dirty="0" err="1"/>
              <a:t>Wera</a:t>
            </a:r>
            <a:r>
              <a:rPr lang="en-US" sz="4400" dirty="0"/>
              <a:t> </a:t>
            </a:r>
            <a:r>
              <a:rPr lang="en-US" sz="4400" dirty="0" err="1"/>
              <a:t>Wera</a:t>
            </a:r>
            <a:r>
              <a:rPr lang="en-US" sz="4400" dirty="0"/>
              <a:t> Adonai</a:t>
            </a:r>
            <a:endParaRPr lang="nl-NL" sz="4400" dirty="0"/>
          </a:p>
          <a:p>
            <a:pPr marL="0" indent="0">
              <a:buNone/>
            </a:pPr>
            <a:r>
              <a:rPr lang="en-US" sz="4400" dirty="0" err="1"/>
              <a:t>Wera</a:t>
            </a:r>
            <a:r>
              <a:rPr lang="en-US" sz="4400" dirty="0"/>
              <a:t> </a:t>
            </a:r>
            <a:r>
              <a:rPr lang="en-US" sz="4400" dirty="0" err="1"/>
              <a:t>Wera</a:t>
            </a:r>
            <a:r>
              <a:rPr lang="en-US" sz="4400" dirty="0"/>
              <a:t> </a:t>
            </a:r>
            <a:r>
              <a:rPr lang="en-US" sz="4400" dirty="0" err="1"/>
              <a:t>Adonia</a:t>
            </a:r>
            <a:endParaRPr lang="nl-NL" sz="4400" dirty="0"/>
          </a:p>
          <a:p>
            <a:pPr marL="0" indent="0">
              <a:buNone/>
            </a:pPr>
            <a:r>
              <a:rPr lang="en-US" sz="4400" dirty="0" err="1"/>
              <a:t>Wera</a:t>
            </a:r>
            <a:r>
              <a:rPr lang="en-US" sz="4400" dirty="0"/>
              <a:t> </a:t>
            </a:r>
            <a:r>
              <a:rPr lang="en-US" sz="4400" dirty="0" err="1"/>
              <a:t>Wera</a:t>
            </a:r>
            <a:r>
              <a:rPr lang="en-US" sz="4400" dirty="0"/>
              <a:t> Adonai</a:t>
            </a:r>
            <a:endParaRPr lang="nl-NL" sz="4400" dirty="0"/>
          </a:p>
          <a:p>
            <a:endParaRPr lang="nl-NL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080448-2A24-3345-B837-5A1BBC393A3C}"/>
              </a:ext>
            </a:extLst>
          </p:cNvPr>
          <p:cNvSpPr txBox="1"/>
          <p:nvPr/>
        </p:nvSpPr>
        <p:spPr>
          <a:xfrm>
            <a:off x="10058400" y="393895"/>
            <a:ext cx="1786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800" i="1" dirty="0" err="1"/>
              <a:t>Kirundi</a:t>
            </a:r>
            <a:endParaRPr lang="en-NL" i="1" dirty="0"/>
          </a:p>
        </p:txBody>
      </p:sp>
    </p:spTree>
    <p:extLst>
      <p:ext uri="{BB962C8B-B14F-4D97-AF65-F5344CB8AC3E}">
        <p14:creationId xmlns:p14="http://schemas.microsoft.com/office/powerpoint/2010/main" val="2803961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4400" dirty="0" err="1"/>
              <a:t>Mwam’ushizwe</a:t>
            </a:r>
            <a:r>
              <a:rPr lang="en-US" sz="4400" dirty="0"/>
              <a:t> </a:t>
            </a:r>
            <a:r>
              <a:rPr lang="en-US" sz="4400" dirty="0" err="1"/>
              <a:t>hejuru</a:t>
            </a:r>
            <a:endParaRPr lang="nl-NL" sz="4400" dirty="0"/>
          </a:p>
          <a:p>
            <a:pPr marL="0" indent="0">
              <a:buNone/>
            </a:pPr>
            <a:r>
              <a:rPr lang="en-US" sz="4400" dirty="0" err="1"/>
              <a:t>Mwam’ushizwe</a:t>
            </a:r>
            <a:r>
              <a:rPr lang="en-US" sz="4400" dirty="0"/>
              <a:t> </a:t>
            </a:r>
            <a:r>
              <a:rPr lang="en-US" sz="4400" dirty="0" err="1"/>
              <a:t>hejuru</a:t>
            </a:r>
            <a:endParaRPr lang="nl-NL" sz="4400" dirty="0"/>
          </a:p>
          <a:p>
            <a:pPr marL="0" indent="0">
              <a:buNone/>
            </a:pPr>
            <a:r>
              <a:rPr lang="nl-NL" sz="4400" dirty="0" err="1"/>
              <a:t>Wera</a:t>
            </a:r>
            <a:r>
              <a:rPr lang="nl-NL" sz="4400" dirty="0"/>
              <a:t> </a:t>
            </a:r>
            <a:r>
              <a:rPr lang="nl-NL" sz="4400" dirty="0" err="1"/>
              <a:t>Wera</a:t>
            </a:r>
            <a:r>
              <a:rPr lang="nl-NL" sz="4400" dirty="0"/>
              <a:t> </a:t>
            </a:r>
            <a:r>
              <a:rPr lang="nl-NL" sz="4400" dirty="0" err="1"/>
              <a:t>Adonai</a:t>
            </a:r>
            <a:endParaRPr lang="nl-NL" sz="4400" dirty="0"/>
          </a:p>
          <a:p>
            <a:endParaRPr lang="nl-NL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52594B-3960-A24F-A0D8-DE1CE9F6EE1D}"/>
              </a:ext>
            </a:extLst>
          </p:cNvPr>
          <p:cNvSpPr txBox="1"/>
          <p:nvPr/>
        </p:nvSpPr>
        <p:spPr>
          <a:xfrm>
            <a:off x="10662724" y="392109"/>
            <a:ext cx="13821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i="1" dirty="0" err="1"/>
              <a:t>Kirundi</a:t>
            </a:r>
            <a:endParaRPr lang="en-NL" i="1" dirty="0"/>
          </a:p>
        </p:txBody>
      </p:sp>
    </p:spTree>
    <p:extLst>
      <p:ext uri="{BB962C8B-B14F-4D97-AF65-F5344CB8AC3E}">
        <p14:creationId xmlns:p14="http://schemas.microsoft.com/office/powerpoint/2010/main" val="3319397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 </a:t>
            </a:r>
          </a:p>
          <a:p>
            <a:endParaRPr lang="nl-NL" dirty="0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CED87344-C5E6-574D-8616-CF49A92A5A24}"/>
              </a:ext>
            </a:extLst>
          </p:cNvPr>
          <p:cNvSpPr/>
          <p:nvPr/>
        </p:nvSpPr>
        <p:spPr>
          <a:xfrm>
            <a:off x="1017270" y="2028616"/>
            <a:ext cx="1033653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4400" dirty="0"/>
              <a:t>Heilig Heilig </a:t>
            </a:r>
            <a:r>
              <a:rPr lang="nl-NL" sz="4400" dirty="0" err="1"/>
              <a:t>Adonai</a:t>
            </a:r>
            <a:endParaRPr lang="nl-NL" sz="4400" dirty="0"/>
          </a:p>
          <a:p>
            <a:r>
              <a:rPr lang="nl-NL" sz="4400" dirty="0"/>
              <a:t>Heilig heilig </a:t>
            </a:r>
            <a:r>
              <a:rPr lang="nl-NL" sz="4400" dirty="0" err="1"/>
              <a:t>Adonai</a:t>
            </a:r>
            <a:endParaRPr lang="nl-NL" sz="4400" dirty="0"/>
          </a:p>
          <a:p>
            <a:r>
              <a:rPr lang="nl-NL" sz="4400" dirty="0"/>
              <a:t>Heilig heilig </a:t>
            </a:r>
            <a:r>
              <a:rPr lang="nl-NL" sz="4400" dirty="0" err="1"/>
              <a:t>Adonai</a:t>
            </a:r>
            <a:endParaRPr lang="nl-NL" sz="4400" dirty="0"/>
          </a:p>
          <a:p>
            <a:r>
              <a:rPr lang="nl-NL" sz="4400" dirty="0"/>
              <a:t>Heilig heilig </a:t>
            </a:r>
            <a:r>
              <a:rPr lang="nl-NL" sz="4400" dirty="0" err="1"/>
              <a:t>Adonai</a:t>
            </a:r>
            <a:endParaRPr lang="nl-NL" sz="4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06F421-D6FC-2D4F-972E-920C1F519339}"/>
              </a:ext>
            </a:extLst>
          </p:cNvPr>
          <p:cNvSpPr txBox="1"/>
          <p:nvPr/>
        </p:nvSpPr>
        <p:spPr>
          <a:xfrm>
            <a:off x="3049172" y="3247851"/>
            <a:ext cx="6098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 err="1"/>
              <a:t>Kirundi</a:t>
            </a:r>
            <a:endParaRPr lang="en-NL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758224-72D7-494F-B9E8-8EFC8B38EA9D}"/>
              </a:ext>
            </a:extLst>
          </p:cNvPr>
          <p:cNvSpPr txBox="1"/>
          <p:nvPr/>
        </p:nvSpPr>
        <p:spPr>
          <a:xfrm>
            <a:off x="9901311" y="478045"/>
            <a:ext cx="14524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i="1" dirty="0"/>
              <a:t>Dutch</a:t>
            </a:r>
            <a:endParaRPr lang="en-NL" i="1" dirty="0"/>
          </a:p>
        </p:txBody>
      </p:sp>
    </p:spTree>
    <p:extLst>
      <p:ext uri="{BB962C8B-B14F-4D97-AF65-F5344CB8AC3E}">
        <p14:creationId xmlns:p14="http://schemas.microsoft.com/office/powerpoint/2010/main" val="2143659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 </a:t>
            </a:r>
          </a:p>
          <a:p>
            <a:endParaRPr lang="nl-NL" dirty="0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E9092AF6-FB9E-A248-A300-39F133CC0F7D}"/>
              </a:ext>
            </a:extLst>
          </p:cNvPr>
          <p:cNvSpPr/>
          <p:nvPr/>
        </p:nvSpPr>
        <p:spPr>
          <a:xfrm>
            <a:off x="838200" y="2367171"/>
            <a:ext cx="6096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NL" sz="4400" dirty="0"/>
              <a:t>Wij aanbidden U, o Heer</a:t>
            </a:r>
          </a:p>
          <a:p>
            <a:r>
              <a:rPr lang="nl-NL" sz="4400" dirty="0"/>
              <a:t>Wij aanbidden U, o Heer</a:t>
            </a:r>
          </a:p>
          <a:p>
            <a:r>
              <a:rPr lang="nl-NL" sz="4400" dirty="0"/>
              <a:t>Heilig heilig </a:t>
            </a:r>
            <a:r>
              <a:rPr lang="nl-NL" sz="4400" dirty="0" err="1"/>
              <a:t>Adonai</a:t>
            </a:r>
            <a:endParaRPr lang="nl-NL" sz="4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985821-71AA-F84B-A9FE-5C7D484B4C67}"/>
              </a:ext>
            </a:extLst>
          </p:cNvPr>
          <p:cNvSpPr txBox="1"/>
          <p:nvPr/>
        </p:nvSpPr>
        <p:spPr>
          <a:xfrm>
            <a:off x="9901311" y="478045"/>
            <a:ext cx="14524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i="1" dirty="0"/>
              <a:t>Dutch</a:t>
            </a:r>
            <a:endParaRPr lang="en-NL" i="1" dirty="0"/>
          </a:p>
        </p:txBody>
      </p:sp>
    </p:spTree>
    <p:extLst>
      <p:ext uri="{BB962C8B-B14F-4D97-AF65-F5344CB8AC3E}">
        <p14:creationId xmlns:p14="http://schemas.microsoft.com/office/powerpoint/2010/main" val="1009666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 </a:t>
            </a:r>
          </a:p>
          <a:p>
            <a:pPr marL="0" indent="0" algn="l">
              <a:buNone/>
            </a:pPr>
            <a:r>
              <a:rPr lang="en-GB" sz="4400" b="0" i="0" dirty="0">
                <a:solidFill>
                  <a:srgbClr val="000000"/>
                </a:solidFill>
                <a:effectLst/>
              </a:rPr>
              <a:t>Heilig, </a:t>
            </a:r>
            <a:r>
              <a:rPr lang="en-GB" sz="4400" b="0" i="0" dirty="0" err="1">
                <a:solidFill>
                  <a:srgbClr val="000000"/>
                </a:solidFill>
                <a:effectLst/>
              </a:rPr>
              <a:t>heilig</a:t>
            </a:r>
            <a:r>
              <a:rPr lang="en-GB" sz="4400" b="0" i="0" dirty="0">
                <a:solidFill>
                  <a:srgbClr val="000000"/>
                </a:solidFill>
                <a:effectLst/>
              </a:rPr>
              <a:t>, Adonai</a:t>
            </a:r>
          </a:p>
          <a:p>
            <a:pPr marL="0" indent="0" algn="l">
              <a:buNone/>
            </a:pPr>
            <a:r>
              <a:rPr lang="en-GB" sz="4400" b="0" i="0" dirty="0">
                <a:solidFill>
                  <a:srgbClr val="000000"/>
                </a:solidFill>
                <a:effectLst/>
              </a:rPr>
              <a:t>Heilig, </a:t>
            </a:r>
            <a:r>
              <a:rPr lang="en-GB" sz="4400" b="0" i="0" dirty="0" err="1">
                <a:solidFill>
                  <a:srgbClr val="000000"/>
                </a:solidFill>
                <a:effectLst/>
              </a:rPr>
              <a:t>heilig</a:t>
            </a:r>
            <a:r>
              <a:rPr lang="en-GB" sz="4400" b="0" i="0" dirty="0">
                <a:solidFill>
                  <a:srgbClr val="000000"/>
                </a:solidFill>
                <a:effectLst/>
              </a:rPr>
              <a:t>, Adonai</a:t>
            </a:r>
          </a:p>
          <a:p>
            <a:pPr marL="0" indent="0" algn="l">
              <a:buNone/>
            </a:pPr>
            <a:r>
              <a:rPr lang="en-GB" sz="4400" b="0" i="0" dirty="0">
                <a:solidFill>
                  <a:srgbClr val="000000"/>
                </a:solidFill>
                <a:effectLst/>
              </a:rPr>
              <a:t>Heilig, </a:t>
            </a:r>
            <a:r>
              <a:rPr lang="en-GB" sz="4400" b="0" i="0" dirty="0" err="1">
                <a:solidFill>
                  <a:srgbClr val="000000"/>
                </a:solidFill>
                <a:effectLst/>
              </a:rPr>
              <a:t>heilig</a:t>
            </a:r>
            <a:r>
              <a:rPr lang="en-GB" sz="4400" b="0" i="0" dirty="0">
                <a:solidFill>
                  <a:srgbClr val="000000"/>
                </a:solidFill>
                <a:effectLst/>
              </a:rPr>
              <a:t>, Adonai</a:t>
            </a:r>
          </a:p>
          <a:p>
            <a:pPr marL="0" indent="0" algn="l">
              <a:buNone/>
            </a:pPr>
            <a:r>
              <a:rPr lang="en-GB" sz="4400" b="0" i="0" dirty="0">
                <a:solidFill>
                  <a:srgbClr val="000000"/>
                </a:solidFill>
                <a:effectLst/>
              </a:rPr>
              <a:t>Heilig, </a:t>
            </a:r>
            <a:r>
              <a:rPr lang="en-GB" sz="4400" b="0" i="0" dirty="0" err="1">
                <a:solidFill>
                  <a:srgbClr val="000000"/>
                </a:solidFill>
                <a:effectLst/>
              </a:rPr>
              <a:t>heilig</a:t>
            </a:r>
            <a:r>
              <a:rPr lang="en-GB" sz="4400" b="0" i="0" dirty="0">
                <a:solidFill>
                  <a:srgbClr val="000000"/>
                </a:solidFill>
                <a:effectLst/>
              </a:rPr>
              <a:t>, Adonai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43A9E-51D2-F741-88D6-AB5B8F265C4A}"/>
              </a:ext>
            </a:extLst>
          </p:cNvPr>
          <p:cNvSpPr txBox="1"/>
          <p:nvPr/>
        </p:nvSpPr>
        <p:spPr>
          <a:xfrm>
            <a:off x="9901311" y="478045"/>
            <a:ext cx="14524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l-NL" i="1" dirty="0" err="1"/>
              <a:t>German</a:t>
            </a:r>
            <a:endParaRPr lang="en-NL" i="1" dirty="0"/>
          </a:p>
        </p:txBody>
      </p:sp>
    </p:spTree>
    <p:extLst>
      <p:ext uri="{BB962C8B-B14F-4D97-AF65-F5344CB8AC3E}">
        <p14:creationId xmlns:p14="http://schemas.microsoft.com/office/powerpoint/2010/main" val="1500346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 </a:t>
            </a:r>
          </a:p>
          <a:p>
            <a:pPr marL="0" indent="0" algn="l">
              <a:buNone/>
            </a:pPr>
            <a:r>
              <a:rPr lang="en-GB" sz="4400" b="0" i="0" dirty="0">
                <a:solidFill>
                  <a:srgbClr val="000000"/>
                </a:solidFill>
                <a:effectLst/>
              </a:rPr>
              <a:t>Herr </a:t>
            </a:r>
            <a:r>
              <a:rPr lang="en-GB" sz="4400" b="0" i="0" dirty="0" err="1">
                <a:solidFill>
                  <a:srgbClr val="000000"/>
                </a:solidFill>
                <a:effectLst/>
              </a:rPr>
              <a:t>wir</a:t>
            </a:r>
            <a:r>
              <a:rPr lang="en-GB" sz="4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</a:rPr>
              <a:t>erheben</a:t>
            </a:r>
            <a:r>
              <a:rPr lang="en-GB" sz="4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</a:rPr>
              <a:t>deinen</a:t>
            </a:r>
            <a:r>
              <a:rPr lang="en-GB" sz="4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</a:rPr>
              <a:t>Nam’n</a:t>
            </a:r>
            <a:endParaRPr lang="en-GB" sz="4400" b="0" i="0" dirty="0">
              <a:solidFill>
                <a:srgbClr val="000000"/>
              </a:solidFill>
              <a:effectLst/>
            </a:endParaRPr>
          </a:p>
          <a:p>
            <a:pPr marL="0" indent="0" algn="l">
              <a:buNone/>
            </a:pPr>
            <a:r>
              <a:rPr lang="en-GB" sz="4400" b="0" i="0" dirty="0">
                <a:solidFill>
                  <a:srgbClr val="000000"/>
                </a:solidFill>
                <a:effectLst/>
              </a:rPr>
              <a:t>Herr </a:t>
            </a:r>
            <a:r>
              <a:rPr lang="en-GB" sz="4400" b="0" i="0" dirty="0" err="1">
                <a:solidFill>
                  <a:srgbClr val="000000"/>
                </a:solidFill>
                <a:effectLst/>
              </a:rPr>
              <a:t>wir</a:t>
            </a:r>
            <a:r>
              <a:rPr lang="en-GB" sz="4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</a:rPr>
              <a:t>erheben</a:t>
            </a:r>
            <a:r>
              <a:rPr lang="en-GB" sz="4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</a:rPr>
              <a:t>deinen</a:t>
            </a:r>
            <a:r>
              <a:rPr lang="en-GB" sz="4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GB" sz="4400" b="0" i="0" dirty="0" err="1">
                <a:solidFill>
                  <a:srgbClr val="000000"/>
                </a:solidFill>
                <a:effectLst/>
              </a:rPr>
              <a:t>Nam’n</a:t>
            </a:r>
            <a:endParaRPr lang="en-GB" sz="4400" b="0" i="0" dirty="0">
              <a:solidFill>
                <a:srgbClr val="000000"/>
              </a:solidFill>
              <a:effectLst/>
            </a:endParaRPr>
          </a:p>
          <a:p>
            <a:pPr marL="0" indent="0" algn="l">
              <a:buNone/>
            </a:pPr>
            <a:r>
              <a:rPr lang="en-GB" sz="4400" b="0" i="0" dirty="0">
                <a:solidFill>
                  <a:srgbClr val="000000"/>
                </a:solidFill>
                <a:effectLst/>
              </a:rPr>
              <a:t>Heilig, </a:t>
            </a:r>
            <a:r>
              <a:rPr lang="en-GB" sz="4400" b="0" i="0" dirty="0" err="1">
                <a:solidFill>
                  <a:srgbClr val="000000"/>
                </a:solidFill>
                <a:effectLst/>
              </a:rPr>
              <a:t>heilig</a:t>
            </a:r>
            <a:r>
              <a:rPr lang="en-GB" sz="4400" b="0" i="0" dirty="0">
                <a:solidFill>
                  <a:srgbClr val="000000"/>
                </a:solidFill>
                <a:effectLst/>
              </a:rPr>
              <a:t>, Adonai</a:t>
            </a:r>
            <a:endParaRPr lang="nl-NL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43A9E-51D2-F741-88D6-AB5B8F265C4A}"/>
              </a:ext>
            </a:extLst>
          </p:cNvPr>
          <p:cNvSpPr txBox="1"/>
          <p:nvPr/>
        </p:nvSpPr>
        <p:spPr>
          <a:xfrm>
            <a:off x="9901311" y="478045"/>
            <a:ext cx="14524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l-NL" i="1" dirty="0" err="1"/>
              <a:t>German</a:t>
            </a:r>
            <a:endParaRPr lang="en-NL" i="1" dirty="0"/>
          </a:p>
        </p:txBody>
      </p:sp>
    </p:spTree>
    <p:extLst>
      <p:ext uri="{BB962C8B-B14F-4D97-AF65-F5344CB8AC3E}">
        <p14:creationId xmlns:p14="http://schemas.microsoft.com/office/powerpoint/2010/main" val="1095481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 </a:t>
            </a:r>
          </a:p>
          <a:p>
            <a:pPr marL="0" indent="0" algn="l">
              <a:buNone/>
            </a:pPr>
            <a:r>
              <a:rPr lang="en-GB" sz="4400" b="0" i="0" dirty="0">
                <a:solidFill>
                  <a:srgbClr val="000000"/>
                </a:solidFill>
                <a:effectLst/>
              </a:rPr>
              <a:t>Saint, saint, saint, Adonai</a:t>
            </a:r>
          </a:p>
          <a:p>
            <a:pPr marL="0" indent="0" algn="l">
              <a:buNone/>
            </a:pPr>
            <a:r>
              <a:rPr lang="en-GB" sz="4400" b="0" i="0" dirty="0">
                <a:solidFill>
                  <a:srgbClr val="000000"/>
                </a:solidFill>
                <a:effectLst/>
              </a:rPr>
              <a:t>Saint, saint, saint, Adonai</a:t>
            </a:r>
          </a:p>
          <a:p>
            <a:pPr marL="0" indent="0" algn="l">
              <a:buNone/>
            </a:pPr>
            <a:r>
              <a:rPr lang="en-GB" sz="4400" b="0" i="0" dirty="0">
                <a:solidFill>
                  <a:srgbClr val="000000"/>
                </a:solidFill>
                <a:effectLst/>
              </a:rPr>
              <a:t>Saint, saint, saint, Adonai</a:t>
            </a:r>
          </a:p>
          <a:p>
            <a:pPr marL="0" indent="0" algn="l">
              <a:buNone/>
            </a:pPr>
            <a:r>
              <a:rPr lang="en-GB" sz="4400" b="0" i="0" dirty="0">
                <a:solidFill>
                  <a:srgbClr val="000000"/>
                </a:solidFill>
                <a:effectLst/>
              </a:rPr>
              <a:t>Saint, saint, saint, Adonai</a:t>
            </a:r>
            <a:endParaRPr lang="nl-NL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43A9E-51D2-F741-88D6-AB5B8F265C4A}"/>
              </a:ext>
            </a:extLst>
          </p:cNvPr>
          <p:cNvSpPr txBox="1"/>
          <p:nvPr/>
        </p:nvSpPr>
        <p:spPr>
          <a:xfrm>
            <a:off x="9901311" y="478045"/>
            <a:ext cx="14524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l-NL" i="1" dirty="0"/>
              <a:t>French</a:t>
            </a:r>
            <a:endParaRPr lang="en-NL" i="1" dirty="0"/>
          </a:p>
        </p:txBody>
      </p:sp>
    </p:spTree>
    <p:extLst>
      <p:ext uri="{BB962C8B-B14F-4D97-AF65-F5344CB8AC3E}">
        <p14:creationId xmlns:p14="http://schemas.microsoft.com/office/powerpoint/2010/main" val="168024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 </a:t>
            </a:r>
          </a:p>
          <a:p>
            <a:pPr marL="0" indent="0" algn="l">
              <a:buNone/>
            </a:pPr>
            <a:r>
              <a:rPr lang="en-GB" sz="4400" b="0" i="0" dirty="0">
                <a:solidFill>
                  <a:srgbClr val="000000"/>
                </a:solidFill>
                <a:effectLst/>
              </a:rPr>
              <a:t>Nous </a:t>
            </a:r>
            <a:r>
              <a:rPr lang="en-GB" sz="4400" b="0" i="0" dirty="0" err="1">
                <a:solidFill>
                  <a:srgbClr val="000000"/>
                </a:solidFill>
                <a:effectLst/>
              </a:rPr>
              <a:t>élevons</a:t>
            </a:r>
            <a:r>
              <a:rPr lang="en-GB" sz="4400" b="0" i="0" dirty="0">
                <a:solidFill>
                  <a:srgbClr val="000000"/>
                </a:solidFill>
                <a:effectLst/>
              </a:rPr>
              <a:t> ton nom plus haut</a:t>
            </a:r>
          </a:p>
          <a:p>
            <a:pPr marL="0" indent="0" algn="l">
              <a:buNone/>
            </a:pPr>
            <a:r>
              <a:rPr lang="en-GB" sz="4400" b="0" i="0" dirty="0">
                <a:solidFill>
                  <a:srgbClr val="000000"/>
                </a:solidFill>
                <a:effectLst/>
              </a:rPr>
              <a:t>Nous </a:t>
            </a:r>
            <a:r>
              <a:rPr lang="en-GB" sz="4400" b="0" i="0" dirty="0" err="1">
                <a:solidFill>
                  <a:srgbClr val="000000"/>
                </a:solidFill>
                <a:effectLst/>
              </a:rPr>
              <a:t>élevons</a:t>
            </a:r>
            <a:r>
              <a:rPr lang="en-GB" sz="4400" b="0" i="0" dirty="0">
                <a:solidFill>
                  <a:srgbClr val="000000"/>
                </a:solidFill>
                <a:effectLst/>
              </a:rPr>
              <a:t> ton nom plus haut</a:t>
            </a:r>
          </a:p>
          <a:p>
            <a:pPr marL="0" indent="0" algn="l">
              <a:buNone/>
            </a:pPr>
            <a:r>
              <a:rPr lang="en-GB" sz="4400" b="0" i="0" dirty="0">
                <a:solidFill>
                  <a:srgbClr val="000000"/>
                </a:solidFill>
                <a:effectLst/>
              </a:rPr>
              <a:t>Saint, saint, saint, Adonai</a:t>
            </a:r>
            <a:endParaRPr lang="nl-NL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543A9E-51D2-F741-88D6-AB5B8F265C4A}"/>
              </a:ext>
            </a:extLst>
          </p:cNvPr>
          <p:cNvSpPr txBox="1"/>
          <p:nvPr/>
        </p:nvSpPr>
        <p:spPr>
          <a:xfrm>
            <a:off x="9901311" y="478045"/>
            <a:ext cx="14524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l-NL" i="1" dirty="0"/>
              <a:t>French</a:t>
            </a:r>
            <a:endParaRPr lang="en-NL" i="1" dirty="0"/>
          </a:p>
        </p:txBody>
      </p:sp>
    </p:spTree>
    <p:extLst>
      <p:ext uri="{BB962C8B-B14F-4D97-AF65-F5344CB8AC3E}">
        <p14:creationId xmlns:p14="http://schemas.microsoft.com/office/powerpoint/2010/main" val="369930951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185</Words>
  <Application>Microsoft Macintosh PowerPoint</Application>
  <PresentationFormat>Widescreen</PresentationFormat>
  <Paragraphs>56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Kantoorthema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Rieneke Visser</dc:creator>
  <cp:lastModifiedBy>ICP EU | Office</cp:lastModifiedBy>
  <cp:revision>15</cp:revision>
  <dcterms:created xsi:type="dcterms:W3CDTF">2017-02-21T08:37:25Z</dcterms:created>
  <dcterms:modified xsi:type="dcterms:W3CDTF">2024-10-16T09:59:54Z</dcterms:modified>
</cp:coreProperties>
</file>