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4420C-78E8-B747-AF5B-E6165F44D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E8319A-50DB-9B45-A585-BE3D777E2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71FFF-981A-C34B-A516-8C724C0DB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E382F-ED1C-8448-92C4-A15EA3FC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40C49-3FE5-FE49-9349-8850B90F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8194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39DF-A8E8-0B4B-ADFA-CE9F99C9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E870A-0876-7040-A6EC-308487A95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86B2D-0BD0-FE4F-9BE6-2E3116EF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34021-9BA3-D640-918C-7DA10BA0F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26B5B-A007-8C4D-8EC2-434097ED3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4078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B19982-BF9C-CE4B-8047-0A448FBE1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9050B5-2B1D-6848-87BD-0C599EC66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B62A4-7A6F-9242-B8DC-BD75E0306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0C5B0-7D8C-3648-BCE1-CCDD167D9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6D234-8936-E547-9370-672E7F61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6002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38B4F-D7BD-054E-A5CB-49AA3429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01D03-E239-3E44-8C68-07C53966B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BB4D1-2591-A44A-BC8C-C2D850825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FBE71-D242-764F-8935-27841B12F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01FC9-568B-B246-A825-BB03A0FF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8097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3D6B-BC3F-8949-8057-41B9FFE62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6F542-8FC5-924D-AB71-9B7A4EEBE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57511-12EC-0C45-8BD1-E516CF50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18084-C555-D549-B637-157993FE3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91D7C-107E-6142-81D4-320D3F0A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653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EA203-9CB4-2F45-8F90-1FB1E724F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C19D4-5D8C-1843-9AED-F4DC552F8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7572D0-96C9-0240-9411-95D32E1F5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4A7E8-8D6E-2645-87AF-E878CF93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D5637-5DC0-934E-A7FE-3769DFC3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A1988-3024-134E-9221-4944F901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875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E7BD7-FACE-DD40-B203-499B48EF8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59934-7202-B54B-BA29-EB3D9F13A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9DB0F-4F50-F64D-8F3D-AAD130EF7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70693-7FCE-2149-BBA1-4FEB03788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82C0A-5203-8B4E-B650-0D7326A70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73B9AE-EBC3-084E-90E2-2CB7DE1E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85FF0B-A797-0849-B392-726994AB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F37419-C4C2-9D4C-B19D-B6CD9FFF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8718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992D-48A8-6049-BBC1-FF09FFD9F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B5FB19-61CE-AB47-AD62-388098C1B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1F670F-A206-D24D-A0CB-A42FD21FE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C5650-D859-A645-9797-5D94E5D1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854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25AA23-B09E-0D41-8F1B-0B421D532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9A71E0-51F8-8E4D-A986-8A7248F59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2A5C2-56F7-A948-A79F-160858D7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0395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F9311-EE9E-4F45-89CA-8F48AD312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E9115-F4DB-CD46-BA83-D31348B79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84A66-7372-AF4A-A32B-D025E4E2E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CDDDF-84A2-D840-AD3D-51719F4FD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26BF5-BB36-6248-B34F-E5FAF2BA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8CCFB-7D14-D94F-879B-B241E83D2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8991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FBF0-668E-0A4C-BB04-55DD24C9C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1BFF45-6939-AB4C-A336-85B4D3E842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2DAFB-A7BB-5744-8522-8861C75A6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6A807-22D2-A441-B472-3CF696F01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7E293-C819-BA4D-8643-9A667B68E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62ED1D-9BA9-E046-8D4B-A4646E06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7306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FCF1E7-A669-194F-A6A3-719F600E5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BD257-905B-8242-8D58-6CB740DC1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910DA-D56A-D841-BA0C-3FEEF86BC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62BE7-F3F1-584A-84C8-F51AF6D88CB9}" type="datetimeFigureOut">
              <a:rPr lang="en-NL" smtClean="0"/>
              <a:t>3/19/25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F1157-9D09-A74B-A66B-D413CA045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618C7-F77F-4943-AF44-4E9467F5A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8B4DA-1B44-1845-B8E3-98A704B36E6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0789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F3048B0-B2C0-154B-804F-4B613A15A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203200"/>
            <a:ext cx="9067800" cy="3225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4DE218-CFAD-9742-AB64-2A919F08EA5F}"/>
              </a:ext>
            </a:extLst>
          </p:cNvPr>
          <p:cNvSpPr txBox="1"/>
          <p:nvPr/>
        </p:nvSpPr>
        <p:spPr>
          <a:xfrm>
            <a:off x="3710151" y="3699642"/>
            <a:ext cx="4771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L" sz="4400" b="1" dirty="0"/>
              <a:t>Eres </a:t>
            </a:r>
            <a:r>
              <a:rPr lang="en-GB" sz="4400" b="1" i="0" dirty="0" err="1">
                <a:solidFill>
                  <a:srgbClr val="000000"/>
                </a:solidFill>
                <a:effectLst/>
                <a:latin typeface="Inter"/>
              </a:rPr>
              <a:t>todopoderoso</a:t>
            </a:r>
            <a:endParaRPr lang="en-NL" sz="4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51D38C-A4AC-0A43-BA44-686E334C2369}"/>
              </a:ext>
            </a:extLst>
          </p:cNvPr>
          <p:cNvSpPr txBox="1"/>
          <p:nvPr/>
        </p:nvSpPr>
        <p:spPr>
          <a:xfrm>
            <a:off x="4645089" y="5623034"/>
            <a:ext cx="2901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i="0" dirty="0">
                <a:solidFill>
                  <a:srgbClr val="000000"/>
                </a:solidFill>
                <a:effectLst/>
                <a:latin typeface="Inter"/>
              </a:rPr>
              <a:t>Author: Danilo Montero</a:t>
            </a:r>
            <a:br>
              <a:rPr lang="en-GB" sz="2000" b="1" dirty="0"/>
            </a:br>
            <a:r>
              <a:rPr lang="en-GB" sz="2000" b="1" i="0" dirty="0">
                <a:solidFill>
                  <a:srgbClr val="000000"/>
                </a:solidFill>
                <a:effectLst/>
                <a:latin typeface="Inter"/>
              </a:rPr>
              <a:t>© 1999 </a:t>
            </a:r>
            <a:r>
              <a:rPr lang="en-GB" sz="2000" b="1" i="0" dirty="0" err="1">
                <a:solidFill>
                  <a:srgbClr val="000000"/>
                </a:solidFill>
                <a:effectLst/>
                <a:latin typeface="Inter"/>
              </a:rPr>
              <a:t>Canzion</a:t>
            </a:r>
            <a:r>
              <a:rPr lang="en-GB" sz="2000" b="1" i="0" dirty="0">
                <a:solidFill>
                  <a:srgbClr val="000000"/>
                </a:solidFill>
                <a:effectLst/>
                <a:latin typeface="Inter"/>
              </a:rPr>
              <a:t> Group LP</a:t>
            </a:r>
            <a:endParaRPr lang="en-NL" sz="2000" b="1" dirty="0"/>
          </a:p>
        </p:txBody>
      </p:sp>
    </p:spTree>
    <p:extLst>
      <p:ext uri="{BB962C8B-B14F-4D97-AF65-F5344CB8AC3E}">
        <p14:creationId xmlns:p14="http://schemas.microsoft.com/office/powerpoint/2010/main" val="2103963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0225-B923-C06F-5414-D2CECFF7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									          </a:t>
            </a:r>
            <a:r>
              <a:rPr lang="en-US" sz="1800" i="1" dirty="0"/>
              <a:t>English</a:t>
            </a:r>
            <a:br>
              <a:rPr lang="en-NL" i="1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C2E2E-87C1-8DF9-CCAC-C1946842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You’re almighty,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glorious,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 of power, great, victorious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0526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0225-B923-C06F-5414-D2CECFF7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									          </a:t>
            </a:r>
            <a:r>
              <a:rPr lang="en-US" sz="1800" i="1" dirty="0"/>
              <a:t>English</a:t>
            </a:r>
            <a:br>
              <a:rPr lang="en-NL" i="1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C2E2E-87C1-8DF9-CCAC-C1946842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strong Lord,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're unshaken,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there is no one quite like You.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95384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74425-6D09-654D-BBA6-FC9FE6767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821"/>
            <a:ext cx="10515600" cy="5851142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Verse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La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única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razón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de mi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adoración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eres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mi Jesús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único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motivo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para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vivir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eres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señor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E102BA-EE49-264E-9517-C25D7344F526}"/>
              </a:ext>
            </a:extLst>
          </p:cNvPr>
          <p:cNvSpPr txBox="1"/>
          <p:nvPr/>
        </p:nvSpPr>
        <p:spPr>
          <a:xfrm>
            <a:off x="10300138" y="49637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Spanish</a:t>
            </a:r>
          </a:p>
        </p:txBody>
      </p:sp>
    </p:spTree>
    <p:extLst>
      <p:ext uri="{BB962C8B-B14F-4D97-AF65-F5344CB8AC3E}">
        <p14:creationId xmlns:p14="http://schemas.microsoft.com/office/powerpoint/2010/main" val="360001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74425-6D09-654D-BBA6-FC9FE6767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761" y="370426"/>
            <a:ext cx="10515600" cy="5851142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Pre Chorus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Mi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única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verdad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esta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Ti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eres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mi luz y mi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salvación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Mi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único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amor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eres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Tu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Señor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y por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siempre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alabaré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BDC542-A971-9746-8DD3-ED9B7E2D5581}"/>
              </a:ext>
            </a:extLst>
          </p:cNvPr>
          <p:cNvSpPr txBox="1"/>
          <p:nvPr/>
        </p:nvSpPr>
        <p:spPr>
          <a:xfrm>
            <a:off x="10300138" y="49637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Spanish</a:t>
            </a:r>
          </a:p>
        </p:txBody>
      </p:sp>
    </p:spTree>
    <p:extLst>
      <p:ext uri="{BB962C8B-B14F-4D97-AF65-F5344CB8AC3E}">
        <p14:creationId xmlns:p14="http://schemas.microsoft.com/office/powerpoint/2010/main" val="141173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74425-6D09-654D-BBA6-FC9FE6767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821"/>
            <a:ext cx="10515600" cy="5851142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Chorus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Tú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eres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todopoderoso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eres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grande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y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majestuoso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Eres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fuerte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invencible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y no hay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nadie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como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Tú</a:t>
            </a:r>
          </a:p>
          <a:p>
            <a:pPr marL="0" indent="0">
              <a:buNone/>
            </a:pPr>
            <a:endParaRPr lang="en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549B8-65B5-054B-A3EA-FE916FA2E80C}"/>
              </a:ext>
            </a:extLst>
          </p:cNvPr>
          <p:cNvSpPr txBox="1"/>
          <p:nvPr/>
        </p:nvSpPr>
        <p:spPr>
          <a:xfrm>
            <a:off x="10300138" y="49637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Spanish</a:t>
            </a:r>
          </a:p>
        </p:txBody>
      </p:sp>
    </p:spTree>
    <p:extLst>
      <p:ext uri="{BB962C8B-B14F-4D97-AF65-F5344CB8AC3E}">
        <p14:creationId xmlns:p14="http://schemas.microsoft.com/office/powerpoint/2010/main" val="1536023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74425-6D09-654D-BBA6-FC9FE6767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821"/>
            <a:ext cx="10515600" cy="5851142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Verse</a:t>
            </a: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lofprijs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alleen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behoor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toe,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 bent de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reden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waarvoor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leef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endParaRPr lang="en-NL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549B8-65B5-054B-A3EA-FE916FA2E80C}"/>
              </a:ext>
            </a:extLst>
          </p:cNvPr>
          <p:cNvSpPr txBox="1"/>
          <p:nvPr/>
        </p:nvSpPr>
        <p:spPr>
          <a:xfrm>
            <a:off x="10300138" y="496371"/>
            <a:ext cx="73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66343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74425-6D09-654D-BBA6-FC9FE6767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5851142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Pre Chorus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 bent de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bron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van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waarheid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 bent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licht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redding,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heil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Met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hele hart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heb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lief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eeuwig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prijs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Naam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549B8-65B5-054B-A3EA-FE916FA2E80C}"/>
              </a:ext>
            </a:extLst>
          </p:cNvPr>
          <p:cNvSpPr txBox="1"/>
          <p:nvPr/>
        </p:nvSpPr>
        <p:spPr>
          <a:xfrm>
            <a:off x="10300138" y="496371"/>
            <a:ext cx="73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552886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74425-6D09-654D-BBA6-FC9FE6767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2728"/>
            <a:ext cx="10515600" cy="5851142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4400" i="1" dirty="0">
                <a:solidFill>
                  <a:srgbClr val="000000"/>
                </a:solidFill>
                <a:effectLst/>
                <a:latin typeface="Inter"/>
              </a:rPr>
              <a:t>Chorus</a:t>
            </a: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 bent </a:t>
            </a:r>
            <a:r>
              <a:rPr lang="en-GB" sz="4400" dirty="0" err="1">
                <a:solidFill>
                  <a:srgbClr val="000000"/>
                </a:solidFill>
                <a:latin typeface="Inter"/>
              </a:rPr>
              <a:t>m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achtig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 bent </a:t>
            </a:r>
            <a:r>
              <a:rPr lang="en-GB" sz="4400" dirty="0" err="1">
                <a:solidFill>
                  <a:srgbClr val="000000"/>
                </a:solidFill>
                <a:latin typeface="Inter"/>
              </a:rPr>
              <a:t>pr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achtig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Vol van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majesteit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vol van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kracht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 algn="l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U die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groot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bent,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overwinnaar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marL="0" indent="0">
              <a:buNone/>
            </a:pP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Er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zoals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D549B8-65B5-054B-A3EA-FE916FA2E80C}"/>
              </a:ext>
            </a:extLst>
          </p:cNvPr>
          <p:cNvSpPr txBox="1"/>
          <p:nvPr/>
        </p:nvSpPr>
        <p:spPr>
          <a:xfrm>
            <a:off x="10300138" y="496371"/>
            <a:ext cx="735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i="1" dirty="0"/>
              <a:t>Dutch</a:t>
            </a:r>
          </a:p>
        </p:txBody>
      </p:sp>
    </p:spTree>
    <p:extLst>
      <p:ext uri="{BB962C8B-B14F-4D97-AF65-F5344CB8AC3E}">
        <p14:creationId xmlns:p14="http://schemas.microsoft.com/office/powerpoint/2010/main" val="3864120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0225-B923-C06F-5414-D2CECFF7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									          </a:t>
            </a:r>
            <a:r>
              <a:rPr lang="en-US" sz="1800" i="1" dirty="0"/>
              <a:t>English</a:t>
            </a:r>
            <a:br>
              <a:rPr lang="en-NL" i="1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C2E2E-87C1-8DF9-CCAC-C1946842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You’re the only reason that I lift my voice,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Jesus, you are my King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You’re the only reason that I live today,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Jesus, you are my everything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37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0225-B923-C06F-5414-D2CECFF7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									          </a:t>
            </a:r>
            <a:r>
              <a:rPr lang="en-US" sz="1800" i="1" dirty="0"/>
              <a:t>English</a:t>
            </a:r>
            <a:br>
              <a:rPr lang="en-NL" i="1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C2E2E-87C1-8DF9-CCAC-C1946842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 Chorus: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You’re my source of truth, the only truth,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You’re my salvation, you are my light.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You’re my source of love, the only love </a:t>
            </a:r>
            <a:br>
              <a:rPr lang="en-US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forever, I 'll give praise</a:t>
            </a:r>
            <a:r>
              <a:rPr lang="en-US" sz="4800" dirty="0">
                <a:effectLst/>
              </a:rPr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7166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2628</TotalTime>
  <Words>323</Words>
  <Application>Microsoft Macintosh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Inter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English </vt:lpstr>
      <vt:lpstr>                   English </vt:lpstr>
      <vt:lpstr>                   English </vt:lpstr>
      <vt:lpstr>                   English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ICP EU | Office</dc:creator>
  <cp:keywords/>
  <dc:description/>
  <cp:lastModifiedBy>Rieneke Visser</cp:lastModifiedBy>
  <cp:revision>4</cp:revision>
  <dcterms:created xsi:type="dcterms:W3CDTF">2024-10-16T14:35:54Z</dcterms:created>
  <dcterms:modified xsi:type="dcterms:W3CDTF">2025-03-21T11:26:03Z</dcterms:modified>
  <cp:category/>
</cp:coreProperties>
</file>