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63" r:id="rId23"/>
  </p:sldIdLst>
  <p:sldSz cx="12192000" cy="6858000"/>
  <p:notesSz cx="6858000" cy="9144000"/>
  <p:embeddedFontLst>
    <p:embeddedFont>
      <p:font typeface="Play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ghk/ReY5pDPCVwzYqD5xW61Ujp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4056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3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7495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1921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216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3312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53442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8292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5390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8844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4604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6755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87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350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096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0131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3375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852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66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6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66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6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66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Engels, Nederlands, Duits, Frans en </a:t>
            </a:r>
            <a:r>
              <a:rPr lang="nl-NL" sz="18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Kirundi</a:t>
            </a: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69755" y="5878247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oly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b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Copyrights: Tekst &amp; muziek: </a:t>
            </a:r>
            <a:r>
              <a:rPr lang="nl-NL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Mireille </a:t>
            </a:r>
            <a:r>
              <a:rPr lang="nl-NL" sz="12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Basirwa</a:t>
            </a:r>
            <a:b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Nederlandse en Duitse tekst: </a:t>
            </a:r>
            <a:r>
              <a:rPr lang="nl-NL" sz="1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team Songs2Serve</a:t>
            </a:r>
            <a:br>
              <a:rPr lang="nl-NL" sz="1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E65360C-9A3F-68E7-7F24-BE2E54DC0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3345" y="4815566"/>
            <a:ext cx="1055430" cy="10554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968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636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Wir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erheben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deinem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Nam’n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Wir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erheben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deinem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Nam’n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Heer, wij verheffen uw naam.</a:t>
            </a:r>
            <a:endParaRPr dirty="0"/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407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Duits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064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Saint,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Saint,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Frans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033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Saint,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Saint,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Frans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1873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Nous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élevons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ton nom plus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haut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Nous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élevons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ton nom plus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haut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ij verheffen uw naam.</a:t>
            </a:r>
            <a:endParaRPr dirty="0"/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Frans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8366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Saint,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saint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Frans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6880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Kirundi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1620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Kirundi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292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6286"/>
            <a:ext cx="9532371" cy="304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Mwam’oeshizwe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hè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zjoeroe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Mwam’oeshizwe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hè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zjoeroe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Kirundi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9629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werra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 err="1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Kirundi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4652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8"/>
          <p:cNvSpPr txBox="1"/>
          <p:nvPr/>
        </p:nvSpPr>
        <p:spPr>
          <a:xfrm>
            <a:off x="1283855" y="5893548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4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oly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14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b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Copyrights: Tekst &amp; muziek: </a:t>
            </a:r>
            <a:r>
              <a:rPr lang="nl-NL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Mireille </a:t>
            </a:r>
            <a:r>
              <a:rPr lang="nl-NL" sz="1400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Basirwa</a:t>
            </a:r>
            <a:b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Nederlandse en Duitse tekst: </a:t>
            </a:r>
            <a:r>
              <a:rPr lang="nl-NL" sz="1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team Songs2Serve</a:t>
            </a:r>
            <a:br>
              <a:rPr lang="nl-NL" sz="1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242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Lord, we lift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name on high.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Lord, we lift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name on high.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Heer, wij verheffen uw naam.</a:t>
            </a:r>
            <a:endParaRPr dirty="0"/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294410"/>
            <a:ext cx="9532371" cy="30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holy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eilig, heilig, </a:t>
            </a:r>
            <a:r>
              <a:rPr lang="nl-NL" sz="32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Engels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7320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6286"/>
            <a:ext cx="9532371" cy="304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697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6286"/>
            <a:ext cx="9532371" cy="304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 dirty="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115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6286"/>
            <a:ext cx="9532371" cy="304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Wij aanbidden U, o Heer.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Wij aanbidden U, o Heer.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851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>
            <a:spLocks noGrp="1"/>
          </p:cNvSpPr>
          <p:nvPr>
            <p:ph type="ctrTitle"/>
          </p:nvPr>
        </p:nvSpPr>
        <p:spPr>
          <a:xfrm>
            <a:off x="1270612" y="1306286"/>
            <a:ext cx="9532371" cy="3045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Heilig, heilig,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Adonai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Nederlands</a:t>
            </a:r>
            <a:endParaRPr dirty="0"/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dirty="0">
                <a:solidFill>
                  <a:srgbClr val="6B1A76"/>
                </a:solidFill>
                <a:latin typeface="Calibri"/>
                <a:cs typeface="Calibri"/>
                <a:sym typeface="Calibri"/>
              </a:rPr>
              <a:t>Refrein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88707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590</Words>
  <Application>Microsoft Office PowerPoint</Application>
  <PresentationFormat>Breedbeeld</PresentationFormat>
  <Paragraphs>80</Paragraphs>
  <Slides>22</Slides>
  <Notes>22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Calibri</vt:lpstr>
      <vt:lpstr>Play</vt:lpstr>
      <vt:lpstr>Arial</vt:lpstr>
      <vt:lpstr>Kantoorthema</vt:lpstr>
      <vt:lpstr> Holy, holy Adonai</vt:lpstr>
      <vt:lpstr> Holy, holy, Adonai. Holy, holy, Adonai.     </vt:lpstr>
      <vt:lpstr> Holy, holy, Adonai. Holy, holy, Adonai.     </vt:lpstr>
      <vt:lpstr> Lord, we lift your name on high. Lord, we lift your name on high.      </vt:lpstr>
      <vt:lpstr> Holy, holy, Adonai.    </vt:lpstr>
      <vt:lpstr> Heilig, heilig, Adonai. Heilig, heilig, Adonai.     </vt:lpstr>
      <vt:lpstr> Heilig, heilig, Adonai. Heilig, heilig, Adonai.     </vt:lpstr>
      <vt:lpstr> Wij aanbidden U, o Heer. Wij aanbidden U, o Heer.      </vt:lpstr>
      <vt:lpstr> Heilig, heilig, Adonai     </vt:lpstr>
      <vt:lpstr> Heilig, heilig, Adonai. Heilig, heilig, Adonai.      </vt:lpstr>
      <vt:lpstr> Heilig, heilig, Adonai. Heilig, heilig, Adonai.      </vt:lpstr>
      <vt:lpstr> Wir erheben deinem Nam’n Wir erheben deinem Nam’n    </vt:lpstr>
      <vt:lpstr> Heilig, heilig, Adonai.    </vt:lpstr>
      <vt:lpstr> Saint, saint, saint, Adonai. Saint, saint, saint, Adonai.       </vt:lpstr>
      <vt:lpstr> Saint, saint, saint, Adonai. Saint, saint, saint, Adonai.       </vt:lpstr>
      <vt:lpstr> Nous élevons ton nom plus haut Nous élevons ton nom plus haut   </vt:lpstr>
      <vt:lpstr> Saint, saint, saint, Adonai.      </vt:lpstr>
      <vt:lpstr> Werra, werra, Adonai. Werra, werra, Adonai.      </vt:lpstr>
      <vt:lpstr> Werra, werra, Adonai. Werra, werra, Adonai.      </vt:lpstr>
      <vt:lpstr> Mwam’oeshizwe hè zjoeroe Mwam’oeshizwe hè zjoeroe    </vt:lpstr>
      <vt:lpstr> Werra, werra, Adonai.    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Holy, holy Adonai</dc:title>
  <dc:creator>Peter van der Kuur</dc:creator>
  <cp:lastModifiedBy>Willemijn Vlot</cp:lastModifiedBy>
  <cp:revision>4</cp:revision>
  <dcterms:created xsi:type="dcterms:W3CDTF">2025-02-24T18:43:41Z</dcterms:created>
  <dcterms:modified xsi:type="dcterms:W3CDTF">2025-03-27T19:24:44Z</dcterms:modified>
</cp:coreProperties>
</file>