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embeddedFontLst>
    <p:embeddedFont>
      <p:font typeface="Inter" panose="020B0604020202020204" charset="0"/>
      <p:regular r:id="rId33"/>
      <p:bold r:id="rId34"/>
      <p:italic r:id="rId35"/>
      <p:boldItalic r:id="rId36"/>
    </p:embeddedFont>
    <p:embeddedFont>
      <p:font typeface="Play" panose="020B060402020202020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h5oNA7W05E2Y9Lilaxon+lcOMp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"/>
          <p:cNvSpPr txBox="1">
            <a:spLocks noGrp="1"/>
          </p:cNvSpPr>
          <p:nvPr>
            <p:ph type="ctrTitle"/>
          </p:nvPr>
        </p:nvSpPr>
        <p:spPr>
          <a:xfrm>
            <a:off x="1311007" y="1133380"/>
            <a:ext cx="943937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br>
              <a:rPr lang="nl-NL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6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Aziem ast naome </a:t>
            </a:r>
            <a:endParaRPr/>
          </a:p>
        </p:txBody>
      </p:sp>
      <p:sp>
        <p:nvSpPr>
          <p:cNvPr id="77" name="Google Shape;77;p1"/>
          <p:cNvSpPr/>
          <p:nvPr/>
        </p:nvSpPr>
        <p:spPr>
          <a:xfrm>
            <a:off x="1432191" y="4831664"/>
            <a:ext cx="1046583" cy="10465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2669755" y="5878247"/>
            <a:ext cx="9144000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nl-N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Aziem ast name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nl-N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Auteur: Onbekend – oude Armeense lied Koorarrangement: Simon Headley, 2022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nl-N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[Organisatie of rechthebbende, indien nodig]</a:t>
            </a:r>
            <a:endParaRPr/>
          </a:p>
        </p:txBody>
      </p:sp>
      <p:sp>
        <p:nvSpPr>
          <p:cNvPr id="79" name="Google Shape;79;p1"/>
          <p:cNvSpPr txBox="1"/>
          <p:nvPr/>
        </p:nvSpPr>
        <p:spPr>
          <a:xfrm>
            <a:off x="2669755" y="4815566"/>
            <a:ext cx="9144000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nl-N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Dit lied is beschikbaar in het Farsi, Nederlands, Engels, Duits, Japans, Noors en Spaans.</a:t>
            </a:r>
            <a:br>
              <a:rPr lang="nl-N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Luister het lied op onze website en download de tekst en akkoorden.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Great is your name, Lord Je-e-sus.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Praise to your name, Lord Je-e-sus.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8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Engels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Groot is uw naam, Heer Jezus.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Lof voor uw naam, Heer Jezus.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96344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Power to You, Lord Je-e-sus.	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Praise to your name, exalted Je-e-sus.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9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Engels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Aan U de kracht, Heer Jezus. </a:t>
            </a: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Lof voor uw naam, verhoogde Jezus.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>
            <a:spLocks noGrp="1"/>
          </p:cNvSpPr>
          <p:nvPr>
            <p:ph type="ctrTitle"/>
          </p:nvPr>
        </p:nvSpPr>
        <p:spPr>
          <a:xfrm>
            <a:off x="1022416" y="1318161"/>
            <a:ext cx="6292784" cy="303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Hallelujah, hallelujah,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hallelujah, hallelujah,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0"/>
          <p:cNvSpPr txBox="1"/>
          <p:nvPr/>
        </p:nvSpPr>
        <p:spPr>
          <a:xfrm>
            <a:off x="6733309" y="1626918"/>
            <a:ext cx="4436275" cy="31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0"/>
          <p:cNvSpPr txBox="1"/>
          <p:nvPr/>
        </p:nvSpPr>
        <p:spPr>
          <a:xfrm>
            <a:off x="665018" y="4660135"/>
            <a:ext cx="10504566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0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Engels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 txBox="1">
            <a:spLocks noGrp="1"/>
          </p:cNvSpPr>
          <p:nvPr>
            <p:ph type="ctrTitle"/>
          </p:nvPr>
        </p:nvSpPr>
        <p:spPr>
          <a:xfrm>
            <a:off x="1022416" y="1318161"/>
            <a:ext cx="9142862" cy="303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Hallelujah, hallelujah,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praise to your name, exalted Jesus.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1"/>
          <p:cNvSpPr txBox="1"/>
          <p:nvPr/>
        </p:nvSpPr>
        <p:spPr>
          <a:xfrm>
            <a:off x="6733309" y="1626918"/>
            <a:ext cx="4436275" cy="31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665018" y="4660135"/>
            <a:ext cx="10504566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lof voor uw naam, verhoogde Jezus.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Engels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2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Groß ist dein Name, Jesus Christ.</a:t>
            </a:r>
            <a:br>
              <a:rPr lang="nl-NL" sz="4800"/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Gelobt dein Name, Jesus Christ.</a:t>
            </a:r>
            <a:br>
              <a:rPr lang="nl-NL" sz="4800"/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2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Duits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2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Groot is uw naam, Jezus Christus.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Geprezen zij uw naam, Jezus Christus.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3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78531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In Ihm ist Kraft, Herr Jesus Christ.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Gelobt seist du, erhoben Jesus Christ.</a:t>
            </a:r>
            <a:br>
              <a:rPr lang="nl-NL" sz="4800"/>
            </a:br>
            <a:br>
              <a:rPr lang="nl-NL" sz="4800"/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3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Duits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3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Hem is Kracht, Heer Jezus Christus.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Geprezen zij U, verhoogde Jezus Christus.</a:t>
            </a: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4"/>
          <p:cNvSpPr txBox="1">
            <a:spLocks noGrp="1"/>
          </p:cNvSpPr>
          <p:nvPr>
            <p:ph type="ctrTitle"/>
          </p:nvPr>
        </p:nvSpPr>
        <p:spPr>
          <a:xfrm>
            <a:off x="1022416" y="1318161"/>
            <a:ext cx="6292784" cy="303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Halleluja, halleluja,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halleluja, halleluja,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4"/>
          <p:cNvSpPr txBox="1"/>
          <p:nvPr/>
        </p:nvSpPr>
        <p:spPr>
          <a:xfrm>
            <a:off x="6733309" y="1626918"/>
            <a:ext cx="4436275" cy="31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4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Duits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4"/>
          <p:cNvSpPr txBox="1"/>
          <p:nvPr/>
        </p:nvSpPr>
        <p:spPr>
          <a:xfrm>
            <a:off x="665018" y="4660135"/>
            <a:ext cx="10504566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5"/>
          <p:cNvSpPr txBox="1">
            <a:spLocks noGrp="1"/>
          </p:cNvSpPr>
          <p:nvPr>
            <p:ph type="ctrTitle"/>
          </p:nvPr>
        </p:nvSpPr>
        <p:spPr>
          <a:xfrm>
            <a:off x="1022416" y="1318161"/>
            <a:ext cx="10401646" cy="303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Halleluja, halleluja,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gelobt seist du, erhoben Jesus Christ.</a:t>
            </a:r>
            <a:br>
              <a:rPr lang="nl-NL" sz="4800"/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5"/>
          <p:cNvSpPr txBox="1"/>
          <p:nvPr/>
        </p:nvSpPr>
        <p:spPr>
          <a:xfrm>
            <a:off x="6733309" y="1626918"/>
            <a:ext cx="4436275" cy="31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5"/>
          <p:cNvSpPr txBox="1"/>
          <p:nvPr/>
        </p:nvSpPr>
        <p:spPr>
          <a:xfrm>
            <a:off x="665018" y="4660135"/>
            <a:ext cx="10504566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halleluja, geprezen zij U,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verhoogde Jezus Christus.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5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Duits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6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7242810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soebarashie Shoe no omina 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anata o tatee masoe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6"/>
          <p:cNvSpPr txBox="1"/>
          <p:nvPr/>
        </p:nvSpPr>
        <p:spPr>
          <a:xfrm>
            <a:off x="7968343" y="1464910"/>
            <a:ext cx="3201240" cy="345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792"/>
              <a:buFont typeface="Play"/>
              <a:buNone/>
            </a:pPr>
            <a:endParaRPr sz="5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nl-NL" sz="5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素晴らしい主の御名</a:t>
            </a:r>
            <a:r>
              <a:rPr lang="nl-NL" sz="5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あなたを称えま</a:t>
            </a:r>
            <a:r>
              <a:rPr lang="nl-NL" sz="5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Play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6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Prachtig is de naam van de Heer. Ik prijs U.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6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Japans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7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7124057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anata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sjikara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home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tatee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masoe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, I-i-e-e-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su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7"/>
          <p:cNvSpPr txBox="1"/>
          <p:nvPr/>
        </p:nvSpPr>
        <p:spPr>
          <a:xfrm>
            <a:off x="7968343" y="1464910"/>
            <a:ext cx="3201240" cy="345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nl-NL" sz="5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あなたの力</a:t>
            </a:r>
            <a:r>
              <a:rPr lang="nl-NL" sz="5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r>
              <a:rPr lang="nl-NL" sz="5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褒め称えます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nl-NL" sz="5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イエス</a:t>
            </a:r>
            <a:br>
              <a:rPr lang="nl-NL" sz="5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5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7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Ik prijs uw kracht, Jezus. 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7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Japans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03007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aziem ast naome to Isa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djalal bar naome to Isa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6685808" y="1309650"/>
            <a:ext cx="4483776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endParaRPr sz="4800" b="1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عظیم است نام تو عیسی</a:t>
            </a:r>
            <a:endParaRPr sz="4800" b="1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جلال بر نام تو عیسی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Groot is uw naam, Jezus.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Glorie aan uw Naam, Jezus.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Farsi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8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292784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hareroeya, hareoeya,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hareroeya, hareroeya,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8"/>
          <p:cNvSpPr txBox="1"/>
          <p:nvPr/>
        </p:nvSpPr>
        <p:spPr>
          <a:xfrm>
            <a:off x="6733309" y="1626918"/>
            <a:ext cx="4436275" cy="31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ハレルヤ, ハレルヤ, ハレルヤ,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ハレルヤ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8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Japans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8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9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292784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hareroeya, hareoeya,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anata o tatee masoe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9"/>
          <p:cNvSpPr txBox="1"/>
          <p:nvPr/>
        </p:nvSpPr>
        <p:spPr>
          <a:xfrm>
            <a:off x="6733309" y="1626918"/>
            <a:ext cx="4436275" cy="31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ハレルヤ,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ハレルヤ,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あなたを称えます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9"/>
          <p:cNvSpPr txBox="1"/>
          <p:nvPr/>
        </p:nvSpPr>
        <p:spPr>
          <a:xfrm>
            <a:off x="665018" y="4660135"/>
            <a:ext cx="10504566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ik prijs U.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9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Japans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0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Stort er ditt na-avn, o Jesus.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Vi ærer navnet Jesus.</a:t>
            </a:r>
            <a:br>
              <a:rPr lang="nl-NL" sz="4800"/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0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Noors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0"/>
          <p:cNvSpPr txBox="1"/>
          <p:nvPr/>
        </p:nvSpPr>
        <p:spPr>
          <a:xfrm>
            <a:off x="1270612" y="4949328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Groot is Uw naam, o Jezus.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Wij eren de naam van Jezus</a:t>
            </a: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1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Styrke i navnet Jesus,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vi priser Jesu hellige navn.</a:t>
            </a:r>
            <a:br>
              <a:rPr lang="nl-NL" sz="4800"/>
            </a:br>
            <a:br>
              <a:rPr lang="nl-NL" sz="4800"/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1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Noors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1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Kracht aan de naam van Jezus,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wij prijzen de heilige naam van Jezus</a:t>
            </a: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2"/>
          <p:cNvSpPr txBox="1">
            <a:spLocks noGrp="1"/>
          </p:cNvSpPr>
          <p:nvPr>
            <p:ph type="ctrTitle"/>
          </p:nvPr>
        </p:nvSpPr>
        <p:spPr>
          <a:xfrm>
            <a:off x="1163782" y="1318161"/>
            <a:ext cx="6151418" cy="303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Halleluja, halleluja,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halleluja, halleluja,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42"/>
          <p:cNvSpPr txBox="1"/>
          <p:nvPr/>
        </p:nvSpPr>
        <p:spPr>
          <a:xfrm>
            <a:off x="6733309" y="1626918"/>
            <a:ext cx="4436275" cy="31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2"/>
          <p:cNvSpPr txBox="1"/>
          <p:nvPr/>
        </p:nvSpPr>
        <p:spPr>
          <a:xfrm>
            <a:off x="665018" y="4660135"/>
            <a:ext cx="10504566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halleluja.</a:t>
            </a:r>
            <a:endParaRPr/>
          </a:p>
        </p:txBody>
      </p:sp>
      <p:sp>
        <p:nvSpPr>
          <p:cNvPr id="272" name="Google Shape;272;p42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Noors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3"/>
          <p:cNvSpPr txBox="1">
            <a:spLocks noGrp="1"/>
          </p:cNvSpPr>
          <p:nvPr>
            <p:ph type="ctrTitle"/>
          </p:nvPr>
        </p:nvSpPr>
        <p:spPr>
          <a:xfrm>
            <a:off x="1163782" y="1318161"/>
            <a:ext cx="7422078" cy="303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Halleluja, halleluja,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vi priser Jesu hellige navn.</a:t>
            </a:r>
            <a:br>
              <a:rPr lang="nl-NL" sz="4800"/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3"/>
          <p:cNvSpPr txBox="1"/>
          <p:nvPr/>
        </p:nvSpPr>
        <p:spPr>
          <a:xfrm>
            <a:off x="6733309" y="1626918"/>
            <a:ext cx="4436275" cy="31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3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Noors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3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wij prijzen de heilige naam van Jezus.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4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Grande es tu nombre Jesús.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Sé exaltado Jesús.</a:t>
            </a:r>
            <a:br>
              <a:rPr lang="nl-NL" sz="4800"/>
            </a:br>
            <a:br>
              <a:rPr lang="nl-NL" sz="4800"/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44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Spaans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4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Groot is uw naam, o Jezus.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Wees verheven Jezus</a:t>
            </a: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5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Todo poder a ti Jesús.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Gloria a tu santo nombre Jesús.</a:t>
            </a:r>
            <a:br>
              <a:rPr lang="nl-NL" sz="4800"/>
            </a:br>
            <a:br>
              <a:rPr lang="nl-NL" sz="4800"/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5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Spaans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5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 macht aan U, Jezus.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Glorie aan uw heilige naam, Jezus</a:t>
            </a: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6"/>
          <p:cNvSpPr txBox="1">
            <a:spLocks noGrp="1"/>
          </p:cNvSpPr>
          <p:nvPr>
            <p:ph type="ctrTitle"/>
          </p:nvPr>
        </p:nvSpPr>
        <p:spPr>
          <a:xfrm>
            <a:off x="1022416" y="1318161"/>
            <a:ext cx="6292784" cy="303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Aleluya, aleluya,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aleluya, aleluya,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46"/>
          <p:cNvSpPr txBox="1"/>
          <p:nvPr/>
        </p:nvSpPr>
        <p:spPr>
          <a:xfrm>
            <a:off x="6733309" y="1626918"/>
            <a:ext cx="4436275" cy="31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6"/>
          <p:cNvSpPr txBox="1"/>
          <p:nvPr/>
        </p:nvSpPr>
        <p:spPr>
          <a:xfrm>
            <a:off x="665018" y="4660135"/>
            <a:ext cx="10504566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halleluja.</a:t>
            </a:r>
            <a:endParaRPr/>
          </a:p>
        </p:txBody>
      </p:sp>
      <p:sp>
        <p:nvSpPr>
          <p:cNvPr id="306" name="Google Shape;306;p46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Spaans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7"/>
          <p:cNvSpPr txBox="1">
            <a:spLocks noGrp="1"/>
          </p:cNvSpPr>
          <p:nvPr>
            <p:ph type="ctrTitle"/>
          </p:nvPr>
        </p:nvSpPr>
        <p:spPr>
          <a:xfrm>
            <a:off x="1022415" y="1318161"/>
            <a:ext cx="8204711" cy="303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Aleluya, aleluya,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gloria a tu santo nombre Jesús</a:t>
            </a:r>
            <a:br>
              <a:rPr lang="nl-NL" sz="4800"/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47"/>
          <p:cNvSpPr txBox="1"/>
          <p:nvPr/>
        </p:nvSpPr>
        <p:spPr>
          <a:xfrm>
            <a:off x="6733309" y="1626918"/>
            <a:ext cx="4436275" cy="31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7"/>
          <p:cNvSpPr txBox="1"/>
          <p:nvPr/>
        </p:nvSpPr>
        <p:spPr>
          <a:xfrm>
            <a:off x="665018" y="4660135"/>
            <a:ext cx="10504566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glorie aan de heilige naam van Jezus.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7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Spaans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1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292784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gkoedrat a-zahne to Isa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setayiem name gkodoesat Isa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1"/>
          <p:cNvSpPr txBox="1"/>
          <p:nvPr/>
        </p:nvSpPr>
        <p:spPr>
          <a:xfrm>
            <a:off x="6733309" y="1626918"/>
            <a:ext cx="4436275" cy="31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60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nl-NL" sz="6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قدرت از آن تو عیسی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nl-NL" sz="6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ستاییم نام قدوست عیس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1"/>
          <p:cNvSpPr txBox="1"/>
          <p:nvPr/>
        </p:nvSpPr>
        <p:spPr>
          <a:xfrm>
            <a:off x="665018" y="4660135"/>
            <a:ext cx="10504566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Aan U de kracht, Jezus.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Wij prijzen de heilige naam van Jezus.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1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Farsi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8"/>
          <p:cNvSpPr txBox="1"/>
          <p:nvPr/>
        </p:nvSpPr>
        <p:spPr>
          <a:xfrm>
            <a:off x="1283855" y="5332022"/>
            <a:ext cx="9144000" cy="132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840"/>
              <a:buFont typeface="Arial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Aziem ast name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840"/>
              <a:buFont typeface="Arial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Auteur: Onbekend – oude Armeense lied Koorarrangement: Simon Headley, 2022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840"/>
              <a:buFont typeface="Arial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Japanse vertaling: Sakurashun DeRosia, 2023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840"/>
              <a:buFont typeface="Arial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Spaanse vertaling: YWAM School of Worship, 2023 &amp; Jorge Monsalves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840"/>
              <a:buFont typeface="Arial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Duitse vertaling: Werner Finis, 2024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840"/>
              <a:buFont typeface="Arial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Engelse &amp; Nederlandse vertaling: Rieneke Visser, 2017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840"/>
              <a:buFont typeface="Arial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Noorse vertaling: Peter Nasralla, 2024 &amp; Anne Mari Schiager Topland, 2023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840"/>
              <a:buFont typeface="Arial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[Organisatie of rechthebbende, indien nodig]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2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292784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halleloeya, halleloeya,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halleloeya, halleloeya,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/>
          <p:nvPr/>
        </p:nvSpPr>
        <p:spPr>
          <a:xfrm>
            <a:off x="6733309" y="1626918"/>
            <a:ext cx="4436275" cy="31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nl-NL" sz="6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هللویا، هللویا، 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nl-NL" sz="6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هللویا، هللویا،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2"/>
          <p:cNvSpPr txBox="1"/>
          <p:nvPr/>
        </p:nvSpPr>
        <p:spPr>
          <a:xfrm>
            <a:off x="665018" y="4660135"/>
            <a:ext cx="10504566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halleluja, halleluja, halleluja.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2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Farsi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3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292784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halleloeya, halleloeya,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setayiem name gkodoesat Isa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3"/>
          <p:cNvSpPr txBox="1"/>
          <p:nvPr/>
        </p:nvSpPr>
        <p:spPr>
          <a:xfrm>
            <a:off x="5997039" y="1923803"/>
            <a:ext cx="5172545" cy="290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هللویا، هللویا،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4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ستاییم نام قدوست عیس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3"/>
          <p:cNvSpPr txBox="1"/>
          <p:nvPr/>
        </p:nvSpPr>
        <p:spPr>
          <a:xfrm>
            <a:off x="665018" y="4660135"/>
            <a:ext cx="10504566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Halleluja. Wij prijzen de heilige naam van Jezus. 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3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Farsi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4"/>
          <p:cNvSpPr txBox="1">
            <a:spLocks noGrp="1"/>
          </p:cNvSpPr>
          <p:nvPr>
            <p:ph type="ctrTitle"/>
          </p:nvPr>
        </p:nvSpPr>
        <p:spPr>
          <a:xfrm>
            <a:off x="1270611" y="452063"/>
            <a:ext cx="9658121" cy="475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Groot is uw naam, Heer Je-e-zus.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Eer aan uw naam, Heer Je-e-zus.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1"/>
          </p:nvPr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None/>
            </a:pPr>
            <a:r>
              <a:rPr lang="nl-NL" sz="2000" b="1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Nederlands</a:t>
            </a:r>
            <a:endParaRPr/>
          </a:p>
          <a:p>
            <a:pPr marL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None/>
            </a:pPr>
            <a:r>
              <a:rPr lang="nl-NL" sz="2000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 txBox="1">
            <a:spLocks noGrp="1"/>
          </p:cNvSpPr>
          <p:nvPr>
            <p:ph type="ctrTitle"/>
          </p:nvPr>
        </p:nvSpPr>
        <p:spPr>
          <a:xfrm>
            <a:off x="1270611" y="565079"/>
            <a:ext cx="9658121" cy="4645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Want U regeert, Heer Je-e-zus.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Lof aan uw naam, verheven Je-e-zus.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None/>
            </a:pPr>
            <a:r>
              <a:rPr lang="nl-NL" sz="2000" b="1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Nederlands</a:t>
            </a:r>
            <a:endParaRPr/>
          </a:p>
          <a:p>
            <a:pPr marL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None/>
            </a:pPr>
            <a:r>
              <a:rPr lang="nl-NL" sz="2000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6"/>
          <p:cNvSpPr txBox="1">
            <a:spLocks noGrp="1"/>
          </p:cNvSpPr>
          <p:nvPr>
            <p:ph type="ctrTitle"/>
          </p:nvPr>
        </p:nvSpPr>
        <p:spPr>
          <a:xfrm>
            <a:off x="1270611" y="739739"/>
            <a:ext cx="9658121" cy="447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Halleluja, halleluja,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halleluja, halleluja,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None/>
            </a:pPr>
            <a:r>
              <a:rPr lang="nl-NL" sz="2000" b="1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Nederlands</a:t>
            </a:r>
            <a:endParaRPr/>
          </a:p>
          <a:p>
            <a:pPr marL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None/>
            </a:pPr>
            <a:r>
              <a:rPr lang="nl-NL" sz="2000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 txBox="1">
            <a:spLocks noGrp="1"/>
          </p:cNvSpPr>
          <p:nvPr>
            <p:ph type="ctrTitle"/>
          </p:nvPr>
        </p:nvSpPr>
        <p:spPr>
          <a:xfrm>
            <a:off x="1270611" y="657547"/>
            <a:ext cx="9658121" cy="455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Halleluja, halleluja,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lof aan uw naam, verheven Je-e-zus.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None/>
            </a:pPr>
            <a:r>
              <a:rPr lang="nl-NL" sz="2000" b="1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Nederlands</a:t>
            </a:r>
            <a:endParaRPr/>
          </a:p>
          <a:p>
            <a:pPr marL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None/>
            </a:pPr>
            <a:r>
              <a:rPr lang="nl-NL" sz="2000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1014</Words>
  <Application>Microsoft Office PowerPoint</Application>
  <PresentationFormat>Breedbeeld</PresentationFormat>
  <Paragraphs>159</Paragraphs>
  <Slides>30</Slides>
  <Notes>30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5" baseType="lpstr">
      <vt:lpstr>Inter</vt:lpstr>
      <vt:lpstr>Calibri</vt:lpstr>
      <vt:lpstr>Play</vt:lpstr>
      <vt:lpstr>Arial</vt:lpstr>
      <vt:lpstr>Kantoorthema</vt:lpstr>
      <vt:lpstr> Aziem ast naome </vt:lpstr>
      <vt:lpstr> aziem ast naome to Isa djalal bar naome to Isa    </vt:lpstr>
      <vt:lpstr> gkoedrat a-zahne to Isa setayiem name gkodoesat Isa    </vt:lpstr>
      <vt:lpstr> halleloeya, halleloeya, halleloeya, halleloeya,    </vt:lpstr>
      <vt:lpstr> halleloeya, halleloeya, setayiem name gkodoesat Isa   </vt:lpstr>
      <vt:lpstr>Groot is uw naam, Heer Je-e-zus. Eer aan uw naam, Heer Je-e-zus. </vt:lpstr>
      <vt:lpstr>Want U regeert, Heer Je-e-zus. Lof aan uw naam, verheven Je-e-zus. </vt:lpstr>
      <vt:lpstr>Halleluja, halleluja, halleluja, halleluja, </vt:lpstr>
      <vt:lpstr>Halleluja, halleluja, lof aan uw naam, verheven Je-e-zus. </vt:lpstr>
      <vt:lpstr> Great is your name, Lord Je-e-sus. Praise to your name, Lord Je-e-sus.     </vt:lpstr>
      <vt:lpstr> Power to You, Lord Je-e-sus.  Praise to your name, exalted Je-e-sus.     </vt:lpstr>
      <vt:lpstr> Hallelujah, hallelujah, hallelujah, hallelujah,    </vt:lpstr>
      <vt:lpstr> Hallelujah, hallelujah, praise to your name, exalted Jesus.    </vt:lpstr>
      <vt:lpstr> Groß ist dein Name, Jesus Christ. Gelobt dein Name, Jesus Christ.      </vt:lpstr>
      <vt:lpstr> In Ihm ist Kraft, Herr Jesus Christ. Gelobt seist du, erhoben Jesus Christ.       </vt:lpstr>
      <vt:lpstr> Halleluja, halleluja, halleluja, halleluja,    </vt:lpstr>
      <vt:lpstr> Halleluja, halleluja, gelobt seist du, erhoben Jesus Christ.     </vt:lpstr>
      <vt:lpstr> soebarashie Shoe no omina  anata o tatee masoe   </vt:lpstr>
      <vt:lpstr> anata no sjikara home tatee masoe, I-i-e-e-su   </vt:lpstr>
      <vt:lpstr> hareroeya, hareoeya, hareroeya, hareroeya,    </vt:lpstr>
      <vt:lpstr> hareroeya, hareoeya, anata o tatee masoe    </vt:lpstr>
      <vt:lpstr> Stort er ditt na-avn, o Jesus. Vi ærer navnet Jesus.      </vt:lpstr>
      <vt:lpstr> Styrke i navnet Jesus, vi priser Jesu hellige navn.       </vt:lpstr>
      <vt:lpstr> Halleluja, halleluja, halleluja, halleluja,    </vt:lpstr>
      <vt:lpstr> Halleluja, halleluja, vi priser Jesu hellige navn.    </vt:lpstr>
      <vt:lpstr> Grande es tu nombre Jesús. Sé exaltado Jesús.       </vt:lpstr>
      <vt:lpstr> Todo poder a ti Jesús. Gloria a tu santo nombre Jesús.       </vt:lpstr>
      <vt:lpstr> Aleluya, aleluya, aleluya, aleluya,    </vt:lpstr>
      <vt:lpstr> Aleluya, aleluya, gloria a tu santo nombre Jesús    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Peter van der Kuur</dc:creator>
  <cp:lastModifiedBy>Willemijn Vlot</cp:lastModifiedBy>
  <cp:revision>1</cp:revision>
  <dcterms:created xsi:type="dcterms:W3CDTF">2025-02-24T18:43:41Z</dcterms:created>
  <dcterms:modified xsi:type="dcterms:W3CDTF">2025-03-27T19:09:07Z</dcterms:modified>
</cp:coreProperties>
</file>