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embeddedFontLst>
    <p:embeddedFont>
      <p:font typeface="Play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eoJ11sz4q9g35UmiQrcUHAdCo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4362b5489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g34362b548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4362b54897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9" name="Google Shape;179;g34362b5489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362b54897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34362b5489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4362b54897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g34362b54897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4362b54897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g34362b5489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4362b54897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g34362b5489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nl-NL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6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Balkan praise</a:t>
            </a:r>
            <a:endParaRPr b="1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Engels, Nederlands en Roemeens. </a:t>
            </a:r>
            <a:b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69755" y="5878247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Balkan praise</a:t>
            </a:r>
            <a:b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&amp; muziek: Daniel Mohanu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7"/>
          <p:cNvSpPr txBox="1">
            <a:spLocks noGrp="1"/>
          </p:cNvSpPr>
          <p:nvPr>
            <p:ph type="ctrTitle"/>
          </p:nvPr>
        </p:nvSpPr>
        <p:spPr>
          <a:xfrm>
            <a:off x="1270611" y="1579418"/>
            <a:ext cx="9658121" cy="363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5300" b="1">
                <a:latin typeface="Calibri"/>
                <a:ea typeface="Calibri"/>
                <a:cs typeface="Calibri"/>
                <a:sym typeface="Calibri"/>
              </a:rPr>
              <a:t>Kijk omhoog en prijs zijn naam.</a:t>
            </a:r>
            <a:br>
              <a:rPr lang="nl-NL" sz="53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5300" b="1">
                <a:latin typeface="Calibri"/>
                <a:ea typeface="Calibri"/>
                <a:cs typeface="Calibri"/>
                <a:sym typeface="Calibri"/>
              </a:rPr>
              <a:t>Kijk omhoog en prijs zijn naam.</a:t>
            </a:r>
            <a:br>
              <a:rPr lang="nl-NL" sz="53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53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7"/>
          <p:cNvSpPr txBox="1">
            <a:spLocks noGrp="1"/>
          </p:cNvSpPr>
          <p:nvPr>
            <p:ph type="subTitle" idx="1"/>
          </p:nvPr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8"/>
          <p:cNvSpPr txBox="1">
            <a:spLocks noGrp="1"/>
          </p:cNvSpPr>
          <p:nvPr>
            <p:ph type="ctrTitle"/>
          </p:nvPr>
        </p:nvSpPr>
        <p:spPr>
          <a:xfrm>
            <a:off x="1270611" y="1579418"/>
            <a:ext cx="9658121" cy="363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5300" b="1">
                <a:latin typeface="Calibri"/>
                <a:ea typeface="Calibri"/>
                <a:cs typeface="Calibri"/>
                <a:sym typeface="Calibri"/>
              </a:rPr>
              <a:t>Kijk omhoog en prijs zijn naam.</a:t>
            </a:r>
            <a:br>
              <a:rPr lang="nl-NL" sz="53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5300" b="1">
                <a:latin typeface="Calibri"/>
                <a:ea typeface="Calibri"/>
                <a:cs typeface="Calibri"/>
                <a:sym typeface="Calibri"/>
              </a:rPr>
              <a:t>Kijk omhoog en prijs zijn naam.</a:t>
            </a:r>
            <a:br>
              <a:rPr lang="nl-NL" sz="53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53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8"/>
          <p:cNvSpPr txBox="1">
            <a:spLocks noGrp="1"/>
          </p:cNvSpPr>
          <p:nvPr>
            <p:ph type="subTitle" idx="1"/>
          </p:nvPr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34362b548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34362b54897_0_0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El e Isus, Domnul meu.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El e Isus, Domnul meu.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34362b54897_0_0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Hij is Jezus, 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mijn Heer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34362b54897_0_0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Roemeens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g34362b54897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34362b54897_0_8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El e Isus, Domnul meu.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El e Isus, Domnul meu.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34362b54897_0_8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Hij is Jezus, 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mijn Heer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34362b54897_0_8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Roemeens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g34362b54897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34362b54897_0_15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Ridica-ți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ochii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laudă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-L.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Ridica-ți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ochii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laudă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-L. 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34362b54897_0_15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Hef je o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 op, prijs Hem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34362b54897_0_15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Roemeens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34362b54897_0_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34362b54897_0_32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Ridica-ți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ochii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laudă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-L.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Ridica-ți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ochii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laudă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-L. 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34362b54897_0_32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Hef je o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 op, prijs Hem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34362b54897_0_32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Roemeens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</a:t>
            </a: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g34362b54897_0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34362b54897_0_23"/>
          <p:cNvSpPr txBox="1">
            <a:spLocks noGrp="1"/>
          </p:cNvSpPr>
          <p:nvPr>
            <p:ph type="ctrTitle"/>
          </p:nvPr>
        </p:nvSpPr>
        <p:spPr>
          <a:xfrm>
            <a:off x="1270612" y="1295675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sărbătoare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răsună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muzica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nl-NL" sz="4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4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sărbătoare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răsună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muzica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34362b54897_0_23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is feest, de muziek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weerklinkt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34362b54897_0_23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Roemeens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34362b54897_0_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g34362b54897_0_39"/>
          <p:cNvSpPr txBox="1">
            <a:spLocks noGrp="1"/>
          </p:cNvSpPr>
          <p:nvPr>
            <p:ph type="ctrTitle"/>
          </p:nvPr>
        </p:nvSpPr>
        <p:spPr>
          <a:xfrm>
            <a:off x="1270612" y="1295675"/>
            <a:ext cx="9532500" cy="30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sărbătoare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răsună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muzica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nl-NL" sz="4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4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sărbătoare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răsună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muzica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34362b54897_0_39"/>
          <p:cNvSpPr txBox="1"/>
          <p:nvPr/>
        </p:nvSpPr>
        <p:spPr>
          <a:xfrm>
            <a:off x="1270612" y="4660135"/>
            <a:ext cx="9647100" cy="1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is feest, de muziek</a:t>
            </a:r>
            <a:r>
              <a:rPr lang="nl-NL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weerklinkt</a:t>
            </a: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g34362b54897_0_39"/>
          <p:cNvSpPr txBox="1"/>
          <p:nvPr/>
        </p:nvSpPr>
        <p:spPr>
          <a:xfrm>
            <a:off x="9680697" y="352971"/>
            <a:ext cx="22737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Roemeens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8"/>
          <p:cNvSpPr txBox="1"/>
          <p:nvPr/>
        </p:nvSpPr>
        <p:spPr>
          <a:xfrm>
            <a:off x="1273581" y="5657243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Balkan praise</a:t>
            </a:r>
            <a:b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&amp; muziek: Daniel Mohanu</a:t>
            </a:r>
            <a:b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Engels &amp; Roemeens; Daniel Mohanu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Intro/ ostinato Shantel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Dutch translations written at S2S-workshop New Wine 2023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He’s my Jesus, the king of all.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He’s my Jesus, the king of all.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Hij is mijn Jezus, de koning over allen.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He’s my Jesus, the king of all.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He’s my Jesus, the king of all.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Hij is mijn Jezus, de koning over allen.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2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eyes and praise his name.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eyes and praise his name.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Hef je ogen op en prijs zijn naam.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eyes and praise his name.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Lift your eyes and praise his name.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Hef je ogen op en prijs zijn naam.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10010946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Clap your hands and jump for joy.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Clap your hands and jump for joy.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Klap in je handen en spring van vreugde.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10010946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Clap your hands and jump for joy.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Clap your hands and jump for joy.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Klap in je handen en spring van vreugde.</a:t>
            </a:r>
            <a:endParaRPr sz="3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"/>
          <p:cNvSpPr txBox="1">
            <a:spLocks noGrp="1"/>
          </p:cNvSpPr>
          <p:nvPr>
            <p:ph type="ctrTitle"/>
          </p:nvPr>
        </p:nvSpPr>
        <p:spPr>
          <a:xfrm>
            <a:off x="1270611" y="1009403"/>
            <a:ext cx="9658121" cy="42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Koning Jezus, ons aller Heer.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Koning Jezus, ons aller Heer.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"/>
          <p:cNvSpPr txBox="1">
            <a:spLocks noGrp="1"/>
          </p:cNvSpPr>
          <p:nvPr>
            <p:ph type="subTitle" idx="1"/>
          </p:nvPr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6"/>
          <p:cNvSpPr txBox="1">
            <a:spLocks noGrp="1"/>
          </p:cNvSpPr>
          <p:nvPr>
            <p:ph type="ctrTitle"/>
          </p:nvPr>
        </p:nvSpPr>
        <p:spPr>
          <a:xfrm>
            <a:off x="1270611" y="1009403"/>
            <a:ext cx="9658121" cy="420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Koning Jezus, U bent mijn Heer.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>
                <a:latin typeface="Calibri"/>
                <a:ea typeface="Calibri"/>
                <a:cs typeface="Calibri"/>
                <a:sym typeface="Calibri"/>
              </a:rPr>
              <a:t>Koning Jezus, U bent mijn Heer. </a:t>
            </a:r>
            <a:br>
              <a:rPr lang="nl-NL" sz="4800" b="1">
                <a:latin typeface="Calibri"/>
                <a:ea typeface="Calibri"/>
                <a:cs typeface="Calibri"/>
                <a:sym typeface="Calibri"/>
              </a:rPr>
            </a:b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subTitle" idx="1"/>
          </p:nvPr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 b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None/>
            </a:pPr>
            <a:r>
              <a:rPr lang="nl-NL" sz="200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Breedbeeld</PresentationFormat>
  <Paragraphs>69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</vt:lpstr>
      <vt:lpstr>Play</vt:lpstr>
      <vt:lpstr>Arial</vt:lpstr>
      <vt:lpstr>Kantoorthema</vt:lpstr>
      <vt:lpstr> Balkan praise</vt:lpstr>
      <vt:lpstr> He’s my Jesus, the king of all. He’s my Jesus, the king of all.    </vt:lpstr>
      <vt:lpstr> He’s my Jesus, the king of all. He’s my Jesus, the king of all.    </vt:lpstr>
      <vt:lpstr> Lift your eyes and praise his name. Lift your eyes and praise his name.   </vt:lpstr>
      <vt:lpstr> Lift your eyes and praise his name. Lift your eyes and praise his name.   </vt:lpstr>
      <vt:lpstr> Clap your hands and jump for joy. Clap your hands and jump for joy.    </vt:lpstr>
      <vt:lpstr> Clap your hands and jump for joy. Clap your hands and jump for joy.    </vt:lpstr>
      <vt:lpstr>Koning Jezus, ons aller Heer.  Koning Jezus, ons aller Heer.  </vt:lpstr>
      <vt:lpstr>Koning Jezus, U bent mijn Heer.  Koning Jezus, U bent mijn Heer.  </vt:lpstr>
      <vt:lpstr> Kijk omhoog en prijs zijn naam. Kijk omhoog en prijs zijn naam.   </vt:lpstr>
      <vt:lpstr> Kijk omhoog en prijs zijn naam. Kijk omhoog en prijs zijn naam.   </vt:lpstr>
      <vt:lpstr> El e Isus, Domnul meu.  El e Isus, Domnul meu.   </vt:lpstr>
      <vt:lpstr> El e Isus, Domnul meu.  El e Isus, Domnul meu.    </vt:lpstr>
      <vt:lpstr> Ridica-ți ochii, laudă-L. Ridica-ți ochii, laudă-L.   </vt:lpstr>
      <vt:lpstr> Ridica-ți ochii, laudă-L. Ridica-ți ochii, laudă-L.   </vt:lpstr>
      <vt:lpstr> E sărbătoare, răsună muzica.  E sărbătoare, răsună muzica.</vt:lpstr>
      <vt:lpstr> E sărbătoare, răsună muzica.  E sărbătoare, răsună muzica.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van der Kuur</dc:creator>
  <cp:lastModifiedBy>Willemijn Vlot</cp:lastModifiedBy>
  <cp:revision>1</cp:revision>
  <dcterms:created xsi:type="dcterms:W3CDTF">2025-02-24T18:43:41Z</dcterms:created>
  <dcterms:modified xsi:type="dcterms:W3CDTF">2025-03-27T19:10:03Z</dcterms:modified>
</cp:coreProperties>
</file>