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12192000" cy="6858000"/>
  <p:notesSz cx="6858000" cy="9144000"/>
  <p:embeddedFontLst>
    <p:embeddedFont>
      <p:font typeface="Play" panose="020B0604020202020204" charset="0"/>
      <p:regular r:id="rId21"/>
      <p:bold r:id="rId2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25" roundtripDataSignature="AMtx7mheoJ11sz4q9g35UmiQrcUHAdCoX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2" d="100"/>
          <a:sy n="62" d="100"/>
        </p:scale>
        <p:origin x="8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nl-NL" sz="12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‹nr.›</a:t>
            </a:fld>
            <a:endParaRPr sz="12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7" name="Google Shape;157;p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Google Shape;163;p2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64" name="Google Shape;164;p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34362b54897_0_0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1" name="Google Shape;171;g34362b54897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34362b54897_0_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79" name="Google Shape;179;g34362b54897_0_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34362b54897_0_1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87" name="Google Shape;187;g34362b54897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" name="Google Shape;194;g34362b54897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95" name="Google Shape;195;g34362b54897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34362b54897_0_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03" name="Google Shape;203;g34362b54897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Google Shape;210;g34362b54897_0_3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1" name="Google Shape;211;g34362b54897_0_39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Google Shape;218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19" name="Google Shape;21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95" name="Google Shape;9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3" name="Google Shape;103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1" name="Google Shape;111;p2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2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9" name="Google Shape;119;p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2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27" name="Google Shape;127;p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35" name="Google Shape;135;p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43" name="Google Shape;14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Google Shape;149;p26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0" name="Google Shape;150;p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dia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0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10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8" name="Google Shape;18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verticale teks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19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e titel en teks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0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0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en objec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ekop" type="secHead">
  <p:cSld name="SECTION_HEADER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12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Play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12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757575"/>
              </a:buClr>
              <a:buSzPts val="2400"/>
              <a:buNone/>
              <a:defRPr sz="2400">
                <a:solidFill>
                  <a:srgbClr val="757575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2000"/>
              <a:buNone/>
              <a:defRPr sz="2000">
                <a:solidFill>
                  <a:srgbClr val="757575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800"/>
              <a:buNone/>
              <a:defRPr sz="1800">
                <a:solidFill>
                  <a:srgbClr val="757575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757575"/>
              </a:buClr>
              <a:buSzPts val="1600"/>
              <a:buNone/>
              <a:defRPr sz="1600">
                <a:solidFill>
                  <a:srgbClr val="757575"/>
                </a:solidFill>
              </a:defRPr>
            </a:lvl9pPr>
          </a:lstStyle>
          <a:p>
            <a:endParaRPr/>
          </a:p>
        </p:txBody>
      </p:sp>
      <p:sp>
        <p:nvSpPr>
          <p:cNvPr id="30" name="Google Shape;30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van twee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gelijking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4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4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4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4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4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lleen titel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1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Leeg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nhoud met bijschrift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7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17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1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1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fbeelding met bijschrift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8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Play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8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18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Play"/>
              <a:buNone/>
              <a:defRPr sz="4400" b="0" i="0" u="none" strike="noStrike" cap="none">
                <a:solidFill>
                  <a:schemeClr val="dk1"/>
                </a:solidFill>
                <a:latin typeface="Play"/>
                <a:ea typeface="Play"/>
                <a:cs typeface="Play"/>
                <a:sym typeface="Play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2" name="Google Shape;12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757575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nl-NL"/>
              <a:t>‹nr.›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8" name="Google Shape;88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9" name="Google Shape;89;p1"/>
          <p:cNvSpPr txBox="1">
            <a:spLocks noGrp="1"/>
          </p:cNvSpPr>
          <p:nvPr>
            <p:ph type="ctrTitle"/>
          </p:nvPr>
        </p:nvSpPr>
        <p:spPr>
          <a:xfrm>
            <a:off x="1311007" y="1133380"/>
            <a:ext cx="9439371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600"/>
              <a:buFont typeface="Calibri"/>
              <a:buNone/>
            </a:pPr>
            <a:br>
              <a:rPr lang="nl-NL" sz="66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6600" b="1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Balkan praise</a:t>
            </a:r>
            <a:endParaRPr b="1"/>
          </a:p>
        </p:txBody>
      </p:sp>
      <p:sp>
        <p:nvSpPr>
          <p:cNvPr id="90" name="Google Shape;90;p1"/>
          <p:cNvSpPr txBox="1">
            <a:spLocks noGrp="1"/>
          </p:cNvSpPr>
          <p:nvPr>
            <p:ph type="subTitle" idx="1"/>
          </p:nvPr>
        </p:nvSpPr>
        <p:spPr>
          <a:xfrm>
            <a:off x="2669755" y="4815566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</a:pPr>
            <a: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Dit lied is beschikbaar in het Engels, Nederlands en Roemeens. </a:t>
            </a:r>
            <a:b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80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Luister het lied op onze website en download de tekst en akkoorden.</a:t>
            </a:r>
            <a:endParaRPr/>
          </a:p>
        </p:txBody>
      </p:sp>
      <p:sp>
        <p:nvSpPr>
          <p:cNvPr id="91" name="Google Shape;91;p1"/>
          <p:cNvSpPr/>
          <p:nvPr/>
        </p:nvSpPr>
        <p:spPr>
          <a:xfrm>
            <a:off x="1432192" y="4815566"/>
            <a:ext cx="1046583" cy="1046583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2669755" y="5878247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Balkan praise</a:t>
            </a:r>
            <a:b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&amp; muziek: Daniel Mohanu</a:t>
            </a:r>
            <a:endParaRPr sz="9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" name="Google Shape;159;p27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0" name="Google Shape;160;p27"/>
          <p:cNvSpPr txBox="1">
            <a:spLocks noGrp="1"/>
          </p:cNvSpPr>
          <p:nvPr>
            <p:ph type="ctrTitle"/>
          </p:nvPr>
        </p:nvSpPr>
        <p:spPr>
          <a:xfrm>
            <a:off x="1270611" y="1579418"/>
            <a:ext cx="9658121" cy="363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5300" b="1">
                <a:latin typeface="Calibri"/>
                <a:ea typeface="Calibri"/>
                <a:cs typeface="Calibri"/>
                <a:sym typeface="Calibri"/>
              </a:rPr>
              <a:t>Kijk omhoog en prijs zijn naam.</a:t>
            </a:r>
            <a:br>
              <a:rPr lang="nl-NL" sz="53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5300" b="1">
                <a:latin typeface="Calibri"/>
                <a:ea typeface="Calibri"/>
                <a:cs typeface="Calibri"/>
                <a:sym typeface="Calibri"/>
              </a:rPr>
              <a:t>Kijk omhoog en prijs zijn naam.</a:t>
            </a:r>
            <a:br>
              <a:rPr lang="nl-NL" sz="53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53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1" name="Google Shape;161;p27"/>
          <p:cNvSpPr txBox="1">
            <a:spLocks noGrp="1"/>
          </p:cNvSpPr>
          <p:nvPr>
            <p:ph type="subTitle" idx="1"/>
          </p:nvPr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6" name="Google Shape;166;p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67" name="Google Shape;167;p28"/>
          <p:cNvSpPr txBox="1">
            <a:spLocks noGrp="1"/>
          </p:cNvSpPr>
          <p:nvPr>
            <p:ph type="ctrTitle"/>
          </p:nvPr>
        </p:nvSpPr>
        <p:spPr>
          <a:xfrm>
            <a:off x="1270611" y="1579418"/>
            <a:ext cx="9658121" cy="363156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11111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5300" b="1">
                <a:latin typeface="Calibri"/>
                <a:ea typeface="Calibri"/>
                <a:cs typeface="Calibri"/>
                <a:sym typeface="Calibri"/>
              </a:rPr>
              <a:t>Kijk omhoog en prijs zijn naam.</a:t>
            </a:r>
            <a:br>
              <a:rPr lang="nl-NL" sz="53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5300" b="1">
                <a:latin typeface="Calibri"/>
                <a:ea typeface="Calibri"/>
                <a:cs typeface="Calibri"/>
                <a:sym typeface="Calibri"/>
              </a:rPr>
              <a:t>Kijk omhoog en prijs zijn naam.</a:t>
            </a:r>
            <a:br>
              <a:rPr lang="nl-NL" sz="53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53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8" name="Google Shape;168;p28"/>
          <p:cNvSpPr txBox="1">
            <a:spLocks noGrp="1"/>
          </p:cNvSpPr>
          <p:nvPr>
            <p:ph type="subTitle" idx="1"/>
          </p:nvPr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3" name="Google Shape;173;g34362b54897_0_0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74" name="Google Shape;174;g34362b54897_0_0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El e Isus, Domnul meu.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El e Isus, Domnul meu.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5" name="Google Shape;175;g34362b54897_0_0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Hij is Jezus, 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mijn Heer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6" name="Google Shape;176;g34362b54897_0_0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Roemeens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1" name="Google Shape;181;g34362b54897_0_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82" name="Google Shape;182;g34362b54897_0_8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El e Isus, Domnul meu.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El e Isus, Domnul meu.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3" name="Google Shape;183;g34362b54897_0_8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Hij is Jezus, 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mijn Heer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4" name="Google Shape;184;g34362b54897_0_8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Roemeens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9" name="Google Shape;189;g34362b54897_0_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0" name="Google Shape;190;g34362b54897_0_15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Ridica-ți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ochii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laudă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-L.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Ridica-ți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ochii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laudă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-L. 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1" name="Google Shape;191;g34362b54897_0_15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Hef je o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 op, prijs Hem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2" name="Google Shape;192;g34362b54897_0_15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Roemeens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7" name="Google Shape;197;g34362b54897_0_3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198" name="Google Shape;198;g34362b54897_0_32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Ridica-ți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ochii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laudă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-L.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Ridica-ți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ochii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laudă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-L. </a:t>
            </a: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endParaRPr sz="4800" b="1" dirty="0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99" name="Google Shape;199;g34362b54897_0_32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Hef je o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gen op, prijs Hem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0" name="Google Shape;200;g34362b54897_0_32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Roemeens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</a:t>
            </a: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" name="Google Shape;205;g34362b54897_0_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06" name="Google Shape;206;g34362b54897_0_23"/>
          <p:cNvSpPr txBox="1">
            <a:spLocks noGrp="1"/>
          </p:cNvSpPr>
          <p:nvPr>
            <p:ph type="ctrTitle"/>
          </p:nvPr>
        </p:nvSpPr>
        <p:spPr>
          <a:xfrm>
            <a:off x="1270612" y="1295675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sărbătoare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răsună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muzica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nl-NL" sz="4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4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sărbătoare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răsună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muzica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4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7" name="Google Shape;207;g34362b54897_0_23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is feest, de muziek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weerklinkt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8" name="Google Shape;208;g34362b54897_0_23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Roemeens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3" name="Google Shape;213;g34362b54897_0_3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1"/>
          </a:xfrm>
          <a:prstGeom prst="rect">
            <a:avLst/>
          </a:prstGeom>
          <a:noFill/>
          <a:ln>
            <a:noFill/>
          </a:ln>
        </p:spPr>
      </p:pic>
      <p:sp>
        <p:nvSpPr>
          <p:cNvPr id="214" name="Google Shape;214;g34362b54897_0_39"/>
          <p:cNvSpPr txBox="1">
            <a:spLocks noGrp="1"/>
          </p:cNvSpPr>
          <p:nvPr>
            <p:ph type="ctrTitle"/>
          </p:nvPr>
        </p:nvSpPr>
        <p:spPr>
          <a:xfrm>
            <a:off x="1270612" y="1295675"/>
            <a:ext cx="9532500" cy="304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br>
              <a:rPr lang="nl-NL" sz="4800" b="1" dirty="0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sărbătoare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răsună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muzica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r>
              <a:rPr lang="nl-NL" sz="4400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44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E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sărbătoare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,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răsună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nl-NL" sz="4800" b="1" dirty="0" err="1">
                <a:latin typeface="Calibri"/>
                <a:ea typeface="Calibri"/>
                <a:cs typeface="Calibri"/>
                <a:sym typeface="Calibri"/>
              </a:rPr>
              <a:t>muzica</a:t>
            </a:r>
            <a:r>
              <a:rPr lang="nl-NL" sz="4800" b="1" dirty="0">
                <a:latin typeface="Calibri"/>
                <a:ea typeface="Calibri"/>
                <a:cs typeface="Calibri"/>
                <a:sym typeface="Calibri"/>
              </a:rPr>
              <a:t>.</a:t>
            </a:r>
            <a:endParaRPr sz="4400" dirty="0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Google Shape;215;g34362b54897_0_39"/>
          <p:cNvSpPr txBox="1"/>
          <p:nvPr/>
        </p:nvSpPr>
        <p:spPr>
          <a:xfrm>
            <a:off x="1270612" y="4660135"/>
            <a:ext cx="9647100" cy="1311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Het is feest, de muziek</a:t>
            </a:r>
            <a:r>
              <a:rPr lang="nl-NL" sz="3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weerklinkt</a:t>
            </a: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6" name="Google Shape;216;g34362b54897_0_39"/>
          <p:cNvSpPr txBox="1"/>
          <p:nvPr/>
        </p:nvSpPr>
        <p:spPr>
          <a:xfrm>
            <a:off x="9680697" y="352971"/>
            <a:ext cx="2273700" cy="759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Roemeens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1" name="Google Shape;221;p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22" name="Google Shape;222;p8"/>
          <p:cNvSpPr txBox="1"/>
          <p:nvPr/>
        </p:nvSpPr>
        <p:spPr>
          <a:xfrm>
            <a:off x="1273581" y="5657243"/>
            <a:ext cx="9144000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Balkan praise</a:t>
            </a:r>
            <a:b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Tekst &amp; muziek: Daniel Mohanu</a:t>
            </a:r>
            <a:b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Engels &amp; Roemeens; Daniel Mohanu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Intro/ ostinato Shantel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Arial"/>
              <a:buNone/>
            </a:pPr>
            <a:r>
              <a:rPr lang="nl-NL" sz="12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Dutch translations written at S2S-workshop New Wine 2023</a:t>
            </a:r>
            <a:endParaRPr sz="12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7" name="Google Shape;97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98" name="Google Shape;98;p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He’s my Jesus, the king of all.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He’s my Jesus, the king of all.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9" name="Google Shape;99;p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Hij is mijn Jezus, de koning over allen.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p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" name="Google Shape;105;p2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21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He’s my Jesus, the king of all.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He’s my Jesus, the king of all.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7" name="Google Shape;107;p21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Hij is mijn Jezus, de koning over allen.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8" name="Google Shape;108;p21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3" name="Google Shape;113;p2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14" name="Google Shape;114;p22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eyes and praise his name.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eyes and praise his name.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5" name="Google Shape;115;p22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Hef je ogen op en prijs zijn naam.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6" name="Google Shape;116;p22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1" name="Google Shape;121;p2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22" name="Google Shape;122;p23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9532371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eyes and praise his name.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Lift your eyes and praise his name.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3" name="Google Shape;123;p23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Hef je ogen op en prijs zijn naam.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4" name="Google Shape;124;p23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2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9" name="Google Shape;129;p24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0" name="Google Shape;130;p24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10010946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Clap your hands and jump for joy.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Clap your hands and jump for joy.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1" name="Google Shape;131;p24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Klap in je handen en spring van vreugde.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2" name="Google Shape;132;p24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7" name="Google Shape;137;p2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8" name="Google Shape;138;p25"/>
          <p:cNvSpPr txBox="1">
            <a:spLocks noGrp="1"/>
          </p:cNvSpPr>
          <p:nvPr>
            <p:ph type="ctrTitle"/>
          </p:nvPr>
        </p:nvSpPr>
        <p:spPr>
          <a:xfrm>
            <a:off x="1270612" y="1309650"/>
            <a:ext cx="10010946" cy="30420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Clap your hands and jump for joy.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Clap your hands and jump for joy.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9" name="Google Shape;139;p25"/>
          <p:cNvSpPr txBox="1"/>
          <p:nvPr/>
        </p:nvSpPr>
        <p:spPr>
          <a:xfrm>
            <a:off x="1270612" y="4660135"/>
            <a:ext cx="9647104" cy="131100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</a:pPr>
            <a:r>
              <a:rPr lang="nl-NL" sz="3200" b="0" i="1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Klap in je handen en spring van vreugde.</a:t>
            </a:r>
            <a:endParaRPr sz="3200" b="0" i="1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0" name="Google Shape;140;p25"/>
          <p:cNvSpPr txBox="1"/>
          <p:nvPr/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1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Engels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marR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Font typeface="Arial"/>
              <a:buNone/>
            </a:pPr>
            <a:r>
              <a:rPr lang="nl-NL" sz="2000" b="0" i="0" u="none" strike="noStrike" cap="none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3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5" name="Google Shape;145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46" name="Google Shape;146;p2"/>
          <p:cNvSpPr txBox="1">
            <a:spLocks noGrp="1"/>
          </p:cNvSpPr>
          <p:nvPr>
            <p:ph type="ctrTitle"/>
          </p:nvPr>
        </p:nvSpPr>
        <p:spPr>
          <a:xfrm>
            <a:off x="1270611" y="1009403"/>
            <a:ext cx="9658121" cy="42015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Koning Jezus, ons aller Heer.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Koning Jezus, ons aller Heer.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7" name="Google Shape;147;p2"/>
          <p:cNvSpPr txBox="1">
            <a:spLocks noGrp="1"/>
          </p:cNvSpPr>
          <p:nvPr>
            <p:ph type="subTitle" idx="1"/>
          </p:nvPr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" name="Google Shape;152;p26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53" name="Google Shape;153;p26"/>
          <p:cNvSpPr txBox="1">
            <a:spLocks noGrp="1"/>
          </p:cNvSpPr>
          <p:nvPr>
            <p:ph type="ctrTitle"/>
          </p:nvPr>
        </p:nvSpPr>
        <p:spPr>
          <a:xfrm>
            <a:off x="1270611" y="1009403"/>
            <a:ext cx="9658121" cy="42015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800"/>
              <a:buFont typeface="Calibri"/>
              <a:buNone/>
            </a:pP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Koning Jezus, U bent mijn Heer.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r>
              <a:rPr lang="nl-NL" sz="4800" b="1">
                <a:latin typeface="Calibri"/>
                <a:ea typeface="Calibri"/>
                <a:cs typeface="Calibri"/>
                <a:sym typeface="Calibri"/>
              </a:rPr>
              <a:t>Koning Jezus, U bent mijn Heer. </a:t>
            </a:r>
            <a:br>
              <a:rPr lang="nl-NL" sz="4800" b="1">
                <a:latin typeface="Calibri"/>
                <a:ea typeface="Calibri"/>
                <a:cs typeface="Calibri"/>
                <a:sym typeface="Calibri"/>
              </a:rPr>
            </a:br>
            <a:endParaRPr sz="4800" b="1"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54" name="Google Shape;154;p26"/>
          <p:cNvSpPr txBox="1">
            <a:spLocks noGrp="1"/>
          </p:cNvSpPr>
          <p:nvPr>
            <p:ph type="subTitle" idx="1"/>
          </p:nvPr>
        </p:nvSpPr>
        <p:spPr>
          <a:xfrm>
            <a:off x="9680697" y="352971"/>
            <a:ext cx="2273644" cy="75896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r" rtl="0">
              <a:lnSpc>
                <a:spcPct val="50000"/>
              </a:lnSpc>
              <a:spcBef>
                <a:spcPts val="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 b="1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Nederlands</a:t>
            </a:r>
            <a:endParaRPr/>
          </a:p>
          <a:p>
            <a:pPr marL="0" lvl="0" indent="0" algn="r" rtl="0">
              <a:lnSpc>
                <a:spcPct val="50000"/>
              </a:lnSpc>
              <a:spcBef>
                <a:spcPts val="1000"/>
              </a:spcBef>
              <a:spcAft>
                <a:spcPts val="0"/>
              </a:spcAft>
              <a:buClr>
                <a:srgbClr val="6B1A76"/>
              </a:buClr>
              <a:buSzPts val="2000"/>
              <a:buNone/>
            </a:pPr>
            <a:r>
              <a:rPr lang="nl-NL" sz="2000">
                <a:solidFill>
                  <a:srgbClr val="6B1A76"/>
                </a:solidFill>
                <a:latin typeface="Calibri"/>
                <a:ea typeface="Calibri"/>
                <a:cs typeface="Calibri"/>
                <a:sym typeface="Calibri"/>
              </a:rPr>
              <a:t>Vers 1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Office">
      <a:dk1>
        <a:srgbClr val="000000"/>
      </a:dk1>
      <a:lt1>
        <a:srgbClr val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514</Words>
  <Application>Microsoft Office PowerPoint</Application>
  <PresentationFormat>Breedbeeld</PresentationFormat>
  <Paragraphs>69</Paragraphs>
  <Slides>18</Slides>
  <Notes>18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18</vt:i4>
      </vt:variant>
    </vt:vector>
  </HeadingPairs>
  <TitlesOfParts>
    <vt:vector size="22" baseType="lpstr">
      <vt:lpstr>Calibri</vt:lpstr>
      <vt:lpstr>Play</vt:lpstr>
      <vt:lpstr>Arial</vt:lpstr>
      <vt:lpstr>Kantoorthema</vt:lpstr>
      <vt:lpstr> Balkan praise</vt:lpstr>
      <vt:lpstr> He’s my Jesus, the king of all. He’s my Jesus, the king of all.    </vt:lpstr>
      <vt:lpstr> He’s my Jesus, the king of all. He’s my Jesus, the king of all.    </vt:lpstr>
      <vt:lpstr> Lift your eyes and praise his name. Lift your eyes and praise his name.   </vt:lpstr>
      <vt:lpstr> Lift your eyes and praise his name. Lift your eyes and praise his name.   </vt:lpstr>
      <vt:lpstr> Clap your hands and jump for joy. Clap your hands and jump for joy.    </vt:lpstr>
      <vt:lpstr> Clap your hands and jump for joy. Clap your hands and jump for joy.    </vt:lpstr>
      <vt:lpstr>Koning Jezus, ons aller Heer.  Koning Jezus, ons aller Heer.  </vt:lpstr>
      <vt:lpstr>Koning Jezus, U bent mijn Heer.  Koning Jezus, U bent mijn Heer.  </vt:lpstr>
      <vt:lpstr> Kijk omhoog en prijs zijn naam. Kijk omhoog en prijs zijn naam.   </vt:lpstr>
      <vt:lpstr> Kijk omhoog en prijs zijn naam. Kijk omhoog en prijs zijn naam.   </vt:lpstr>
      <vt:lpstr> El e Isus, Domnul meu.  El e Isus, Domnul meu.   </vt:lpstr>
      <vt:lpstr> El e Isus, Domnul meu.  El e Isus, Domnul meu.    </vt:lpstr>
      <vt:lpstr> Ridica-ți ochii, laudă-L. Ridica-ți ochii, laudă-L.   </vt:lpstr>
      <vt:lpstr> Ridica-ți ochii, laudă-L. Ridica-ți ochii, laudă-L.   </vt:lpstr>
      <vt:lpstr> E sărbătoare, răsună muzica.  E sărbătoare, răsună muzica.</vt:lpstr>
      <vt:lpstr> E sărbătoare, răsună muzica.  E sărbătoare, răsună muzica.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Peter van der Kuur</dc:creator>
  <cp:lastModifiedBy>Willemijn Vlot</cp:lastModifiedBy>
  <cp:revision>1</cp:revision>
  <dcterms:created xsi:type="dcterms:W3CDTF">2025-02-24T18:43:41Z</dcterms:created>
  <dcterms:modified xsi:type="dcterms:W3CDTF">2025-03-27T19:10:03Z</dcterms:modified>
</cp:coreProperties>
</file>