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embeddedFontLst>
    <p:embeddedFont>
      <p:font typeface="Play" panose="020B060402020202020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h+Ntf4CjWK1DppWx4B7unzmYIG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3636ee433_0_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343636ee433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43636ee433_0_7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g343636ee433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43636ee433_0_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3" name="Google Shape;203;g343636ee433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43636ee433_0_8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g343636ee433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43636ee433_0_9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g343636ee433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6" name="Google Shape;236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5" name="Google Shape;24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4" name="Google Shape;254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1" name="Google Shape;271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9" name="Google Shape;27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43636ee433_0_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g343636ee433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43636ee433_0_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g343636ee43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43636ee433_0_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g343636ee433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43636ee433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g343636ee433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43636ee433_0_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g343636ee43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nl-NL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6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Djalali Yesoe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 lied is beschikbaar in het Engels en bevat twee woorden in het Urdu.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onze website en download de tekst en akkoorden.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669755" y="5878247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Author: Evan Rogers</a:t>
            </a:r>
            <a:b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Copyright © 2009 Evan Rogers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9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10297430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-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great and you are good.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-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great and you are good.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9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geweldig en U bent goed.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9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9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0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30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</a:t>
            </a: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30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31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10297430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-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great and you are good.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-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great and you are good.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3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geweldig en U bent goed.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g343636ee433_0_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g343636ee433_0_6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g343636ee433_0_63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g343636ee433_0_63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g343636ee433_0_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g343636ee433_0_70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g343636ee433_0_70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343636ee433_0_70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g343636ee433_0_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g343636ee433_0_77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g343636ee433_0_77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343636ee433_0_77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g343636ee433_0_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g343636ee433_0_84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g343636ee433_0_84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g343636ee433_0_84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g343636ee433_0_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343636ee433_0_91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g343636ee433_0_91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g343636ee433_0_91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37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10643204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Lord, You are glorious over all the earth.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glorious over all the earth.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7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Heer, U bent majestueus over de hele aarde.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7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7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Brug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8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10643204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Lord, You are glorious over all the earth.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glorious!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8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Heer, U bent majestueus over de hele aarde.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majestueus!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8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8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Brug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1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9755458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You are full of grace and truth. 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You are full of grace and truth.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vol van genade en waarheid.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1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39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10643204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-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making all things new.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-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 You are making all things new.</a:t>
            </a:r>
            <a:br>
              <a:rPr lang="nl-NL" sz="4800"/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39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maakt alle dingen nieuw.</a:t>
            </a:r>
            <a:endParaRPr/>
          </a:p>
        </p:txBody>
      </p:sp>
      <p:sp>
        <p:nvSpPr>
          <p:cNvPr id="250" name="Google Shape;250;p39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9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40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40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40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41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10643204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-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making all things new.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-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 You are making all things new.</a:t>
            </a:r>
            <a:br>
              <a:rPr lang="nl-NL" sz="4800"/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4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maakt alle dingen nieuw.</a:t>
            </a:r>
            <a:endParaRPr/>
          </a:p>
        </p:txBody>
      </p:sp>
      <p:sp>
        <p:nvSpPr>
          <p:cNvPr id="267" name="Google Shape;267;p41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4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42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4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4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Google Shape;28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8"/>
          <p:cNvSpPr txBox="1"/>
          <p:nvPr/>
        </p:nvSpPr>
        <p:spPr>
          <a:xfrm>
            <a:off x="1283855" y="5893548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Author: Evan Rogers</a:t>
            </a:r>
            <a:b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Copyright © 2009 Evan Rogers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2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3"/>
          <p:cNvSpPr txBox="1">
            <a:spLocks noGrp="1"/>
          </p:cNvSpPr>
          <p:nvPr>
            <p:ph type="ctrTitle"/>
          </p:nvPr>
        </p:nvSpPr>
        <p:spPr>
          <a:xfrm>
            <a:off x="1162258" y="1321327"/>
            <a:ext cx="9755458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You are full of grace and truth.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-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You are full of grace and truth.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vol van genade en waarheid.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3"/>
          <p:cNvSpPr txBox="1"/>
          <p:nvPr/>
        </p:nvSpPr>
        <p:spPr>
          <a:xfrm>
            <a:off x="11459688" y="1321327"/>
            <a:ext cx="345774" cy="462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g343636ee433_0_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343636ee433_0_56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343636ee433_0_56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343636ee433_0_56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343636ee433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343636ee433_0_49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g343636ee433_0_49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343636ee433_0_49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g343636ee433_0_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343636ee433_0_21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343636ee433_0_21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343636ee433_0_21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g343636ee433_0_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g343636ee433_0_28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343636ee433_0_28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343636ee433_0_28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343636ee433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343636ee433_0_35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Solo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Yesu,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>
                <a:latin typeface="Calibri"/>
                <a:ea typeface="Calibri"/>
                <a:cs typeface="Calibri"/>
                <a:sym typeface="Calibri"/>
              </a:rPr>
              <a:t>Allen </a:t>
            </a: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- Djalali Yesu.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g343636ee433_0_35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Glorie aan 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343636ee433_0_35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 &amp; Urdu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773</Words>
  <Application>Microsoft Office PowerPoint</Application>
  <PresentationFormat>Breedbeeld</PresentationFormat>
  <Paragraphs>94</Paragraphs>
  <Slides>24</Slides>
  <Notes>24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8" baseType="lpstr">
      <vt:lpstr>Calibri</vt:lpstr>
      <vt:lpstr>Play</vt:lpstr>
      <vt:lpstr>Arial</vt:lpstr>
      <vt:lpstr>Kantoorthema</vt:lpstr>
      <vt:lpstr> Djalali Yesoe</vt:lpstr>
      <vt:lpstr> Solo - You are full of grace and truth.   Allen - You are full of grace and truth.            </vt:lpstr>
      <vt:lpstr> Solo - Djalali Yesu, Allen - Djalali Yesu.     </vt:lpstr>
      <vt:lpstr> Solo - You are full of grace and truth.  Allen - You are full of grace and truth.            </vt:lpstr>
      <vt:lpstr> Solo - Djalali Yesu, Allen - Djalali Yesu.     </vt:lpstr>
      <vt:lpstr> Solo - Djalali Yesu, Allen - Djalali Yesu.     </vt:lpstr>
      <vt:lpstr> Solo - Djalali Yesu, Allen - Djalali Yesu.     </vt:lpstr>
      <vt:lpstr> Solo - Djalali Yesu, Allen - Djalali Yesu.     </vt:lpstr>
      <vt:lpstr> Solo - Djalali Yesu, Allen - Djalali Yesu.     </vt:lpstr>
      <vt:lpstr> Solo - You are great and you are good. Allen - You are great and you are good.            </vt:lpstr>
      <vt:lpstr> Solo - Djalali Yesu, Allen - Djalali Yesu.     </vt:lpstr>
      <vt:lpstr> Solo - You are great and you are good. Allen - You are great and you are good.            </vt:lpstr>
      <vt:lpstr> Solo - Djalali Yesu, Allen - Djalali Yesu.     </vt:lpstr>
      <vt:lpstr> Solo - Djalali Yesu, Allen - Djalali Yesu.     </vt:lpstr>
      <vt:lpstr> Solo - Djalali Yesu, Allen - Djalali Yesu.     </vt:lpstr>
      <vt:lpstr> Solo - Djalali Yesu, Allen - Djalali Yesu.     </vt:lpstr>
      <vt:lpstr> Solo - Djalali Yesu, Allen - Djalali Yesu.     </vt:lpstr>
      <vt:lpstr> Lord, You are glorious over all the earth. You are glorious over all the earth.            </vt:lpstr>
      <vt:lpstr> Lord, You are glorious over all the earth. You are glorious!            </vt:lpstr>
      <vt:lpstr> Solo - You are making all things new. Allen - You are making all things new.            </vt:lpstr>
      <vt:lpstr> Solo - Djalali Yesu, Allen - Djalali Yesu.     </vt:lpstr>
      <vt:lpstr> Solo - You are making all things new. Allen - You are making all things new.            </vt:lpstr>
      <vt:lpstr> Solo - Djalali Yesu, Allen - Djalali Yesu.   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Peter van der Kuur</dc:creator>
  <cp:lastModifiedBy>Willemijn Vlot</cp:lastModifiedBy>
  <cp:revision>1</cp:revision>
  <dcterms:created xsi:type="dcterms:W3CDTF">2025-02-24T18:43:41Z</dcterms:created>
  <dcterms:modified xsi:type="dcterms:W3CDTF">2025-03-27T19:23:38Z</dcterms:modified>
</cp:coreProperties>
</file>