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33" r:id="rId74"/>
    <p:sldId id="329" r:id="rId75"/>
    <p:sldId id="334" r:id="rId76"/>
    <p:sldId id="331" r:id="rId77"/>
    <p:sldId id="332" r:id="rId78"/>
  </p:sldIdLst>
  <p:sldSz cx="12192000" cy="6858000"/>
  <p:notesSz cx="6858000" cy="9144000"/>
  <p:embeddedFontLst>
    <p:embeddedFont>
      <p:font typeface="SimHei" panose="02010609060101010101" pitchFamily="49" charset="-122"/>
      <p:regular r:id="rId80"/>
    </p:embeddedFont>
    <p:embeddedFont>
      <p:font typeface="Inter" panose="020B0604020202020204" charset="0"/>
      <p:regular r:id="rId81"/>
      <p:bold r:id="rId82"/>
      <p:italic r:id="rId83"/>
      <p:boldItalic r:id="rId84"/>
    </p:embeddedFont>
    <p:embeddedFont>
      <p:font typeface="Play" panose="020B0604020202020204" charset="0"/>
      <p:regular r:id="rId85"/>
      <p:bold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8" roundtripDataSignature="AMtx7mikyjYwSH/h8yCQrFemBlQIiplH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customschemas.google.com/relationships/presentationmetadata" Target="meta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2" name="Google Shape;47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9" name="Google Shape;49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7" name="Google Shape;51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6" name="Google Shape;52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1" name="Google Shape;571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9" name="Google Shape;58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8" name="Google Shape;59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7" name="Google Shape;607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6" name="Google Shape;61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5" name="Google Shape;625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4" name="Google Shape;63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3" name="Google Shape;64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61" name="Google Shape;661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0" name="Google Shape;670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9" name="Google Shape;67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8" name="Google Shape;688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>
          <a:extLst>
            <a:ext uri="{FF2B5EF4-FFF2-40B4-BE49-F238E27FC236}">
              <a16:creationId xmlns:a16="http://schemas.microsoft.com/office/drawing/2014/main" id="{4F4B2259-B081-7975-1D26-02E891294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0:notes">
            <a:extLst>
              <a:ext uri="{FF2B5EF4-FFF2-40B4-BE49-F238E27FC236}">
                <a16:creationId xmlns:a16="http://schemas.microsoft.com/office/drawing/2014/main" id="{E82FC276-2D52-12E1-07A9-E2B8DC1F3B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p90:notes">
            <a:extLst>
              <a:ext uri="{FF2B5EF4-FFF2-40B4-BE49-F238E27FC236}">
                <a16:creationId xmlns:a16="http://schemas.microsoft.com/office/drawing/2014/main" id="{1716236B-D12D-8D14-C1FD-8DD92399E7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835932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4" name="Google Shape;72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>
          <a:extLst>
            <a:ext uri="{FF2B5EF4-FFF2-40B4-BE49-F238E27FC236}">
              <a16:creationId xmlns:a16="http://schemas.microsoft.com/office/drawing/2014/main" id="{980B10B8-64FF-CBA9-68CF-A1253D5B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0:notes">
            <a:extLst>
              <a:ext uri="{FF2B5EF4-FFF2-40B4-BE49-F238E27FC236}">
                <a16:creationId xmlns:a16="http://schemas.microsoft.com/office/drawing/2014/main" id="{B923BB0A-CCA8-FF07-C622-05C10E4E0F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7" name="Google Shape;697;p90:notes">
            <a:extLst>
              <a:ext uri="{FF2B5EF4-FFF2-40B4-BE49-F238E27FC236}">
                <a16:creationId xmlns:a16="http://schemas.microsoft.com/office/drawing/2014/main" id="{0A6EA81D-6C12-23E9-4D12-CBFD03A7E5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7478949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1" name="Google Shape;7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1311007" y="1133380"/>
            <a:ext cx="943937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br>
              <a:rPr lang="nl-NL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Meertalige genade</a:t>
            </a:r>
            <a:endParaRPr/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2669755" y="4654360"/>
            <a:ext cx="9144000" cy="9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nl-N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Dit lied heeft een meertalig refrein en de verzen zijn beschikbaar in het Nederlands, Engels, Arabisch, Chinees (Mandarijn), Duits, Frans, Hebreeuws, Koreaans, Birmees, Pools, Portugees, Spaans en Swahili.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None/>
            </a:pPr>
            <a:r>
              <a:rPr lang="nl-NL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Luister naar het lied op onze website en download de tekst en akkoorden.</a:t>
            </a:r>
            <a:endParaRPr sz="1800" dirty="0"/>
          </a:p>
        </p:txBody>
      </p:sp>
      <p:sp>
        <p:nvSpPr>
          <p:cNvPr id="80" name="Google Shape;80;p1"/>
          <p:cNvSpPr/>
          <p:nvPr/>
        </p:nvSpPr>
        <p:spPr>
          <a:xfrm>
            <a:off x="1432192" y="4815566"/>
            <a:ext cx="1046583" cy="10465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2669755" y="5824488"/>
            <a:ext cx="9144000" cy="71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Oorspronkelijke </a:t>
            </a:r>
            <a:r>
              <a:rPr lang="nl-NL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titel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Multi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lingual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Author: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Jaewoo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Kim, Grace Irene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Funderburgh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Joshua S. Davis, Abraham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Deng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James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Gilliland</a:t>
            </a:r>
            <a:b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© 2017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Proskuneo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Ministries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964710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everlasting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kindness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Lord.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eeuwige goedheid: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979600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faithful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presence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Lord.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10485912" y="1309650"/>
            <a:ext cx="6836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voor uw trouwe aanwezigheid: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1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</a:t>
            </a:r>
            <a:r>
              <a:rPr lang="nl-NL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in Arabisch, Koreaans, Spaans en Swahili.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2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885785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alles was Du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gibst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54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Danke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2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alles wat U ons geeft: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3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885785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allen die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lieben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54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Danke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allen </a:t>
            </a:r>
            <a:r>
              <a:rPr lang="nl-NL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 van ons houden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885785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deine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große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Güte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54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Danke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grote goedheid: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5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9190363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Für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deinen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treuen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Beistand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54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Danke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5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trouwe steun: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103897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-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tout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tu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donne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Merci </a:t>
            </a:r>
            <a:r>
              <a:rPr lang="nl-NL" sz="4800" b="1" i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Dieu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7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7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alles wat U ons geeft: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Frans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Pour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ceux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nous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entourent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Merci </a:t>
            </a:r>
            <a:r>
              <a:rPr lang="nl-NL" sz="4800" b="1" i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Dieu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8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hen die ons omringen: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Frans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1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</a:t>
            </a:r>
            <a:r>
              <a:rPr lang="nl-NL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in Arabisch, Koreaans, Spaans en Swahili.</a:t>
            </a:r>
            <a:endParaRPr lang="nl-NL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-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Pour ta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victoire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éternelle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4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Merci </a:t>
            </a:r>
            <a:r>
              <a:rPr lang="nl-NL" sz="4800" b="1" i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Dieu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9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9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eeuwige overwinning: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Frans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0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olo  -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Ta </a:t>
            </a:r>
            <a:r>
              <a:rPr lang="nl-NL" sz="4800" b="1" i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présence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fidèle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en </a:t>
            </a:r>
            <a:r>
              <a:rPr lang="nl-NL" sz="4800" b="1" i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nous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:</a:t>
            </a:r>
            <a:b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-</a:t>
            </a:r>
            <a:r>
              <a:rPr lang="nl-NL" sz="48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Merci </a:t>
            </a:r>
            <a:r>
              <a:rPr lang="nl-NL" sz="4800" b="1" i="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Inter"/>
              </a:rPr>
              <a:t>Dieu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0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trouwe aanwezigheid in ons: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Frans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41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2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898426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Bishvil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ahava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la’El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7920842" y="1464911"/>
            <a:ext cx="3248742" cy="28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בִּשְׁוִיל אַהֲבָתֶךָ,</a:t>
            </a:r>
            <a:b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תּוֹדָה לַאֵל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Omwille van uw liefde: dank aan God.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Hebreeuws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3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8275963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lecha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mishpacha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la’El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6970816" y="1464911"/>
            <a:ext cx="4198768" cy="28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תּוֹדָה לְךָ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עַל מִשְׁפָּחָה,</a:t>
            </a:r>
            <a:b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תּוֹדָה לַאֵל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U voor familie: dank aan God.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Hebreeuws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4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8275963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chayim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itcha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la’El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4"/>
          <p:cNvSpPr txBox="1"/>
          <p:nvPr/>
        </p:nvSpPr>
        <p:spPr>
          <a:xfrm>
            <a:off x="6970816" y="1464911"/>
            <a:ext cx="4198768" cy="28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תודה על חיים איתך</a:t>
            </a:r>
            <a:b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תּוֹדָה לַאֵל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4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voor het leven met U: dank aan God.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Hebreeuws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5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8275963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lecha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shalom: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la’El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6970816" y="1464911"/>
            <a:ext cx="4198768" cy="28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תודה לך על שלום,</a:t>
            </a:r>
            <a:b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תּוֹדָה לַאֵל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5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U voor vrede: dank aan God.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Hebreeuws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6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7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898426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Dino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bho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tapai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lee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Dhanyabaad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7"/>
          <p:cNvSpPr txBox="1"/>
          <p:nvPr/>
        </p:nvSpPr>
        <p:spPr>
          <a:xfrm>
            <a:off x="7920842" y="2221599"/>
            <a:ext cx="3015458" cy="257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दिनेु भो तपाईले</a:t>
            </a:r>
            <a:br>
              <a:rPr lang="nl-NL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धन्यवाद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alles wat U gegeven hebt: 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Nepali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8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733781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Saathi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bhai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din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bho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Dhanyabaad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8"/>
          <p:cNvSpPr txBox="1"/>
          <p:nvPr/>
        </p:nvSpPr>
        <p:spPr>
          <a:xfrm>
            <a:off x="7920843" y="2221599"/>
            <a:ext cx="3015458" cy="257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साथी भाई दिनेु भो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धन्यवाद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8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U voor vrienden: 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4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Nepali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2"/>
          <p:cNvSpPr txBox="1">
            <a:spLocks noGrp="1"/>
          </p:cNvSpPr>
          <p:nvPr>
            <p:ph type="ctrTitle"/>
          </p:nvPr>
        </p:nvSpPr>
        <p:spPr>
          <a:xfrm>
            <a:off x="1270611" y="1309649"/>
            <a:ext cx="9658121" cy="39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786"/>
              <a:buNone/>
            </a:pPr>
            <a:br>
              <a:rPr lang="nl-NL" sz="5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- 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hen die ons omringen: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Dank U Heer.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2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9"/>
          <p:cNvSpPr txBox="1">
            <a:spLocks noGrp="1"/>
          </p:cNvSpPr>
          <p:nvPr>
            <p:ph type="ctrTitle"/>
          </p:nvPr>
        </p:nvSpPr>
        <p:spPr>
          <a:xfrm>
            <a:off x="919672" y="1330198"/>
            <a:ext cx="797774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Tapaainko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prem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Dhanyabaad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9"/>
          <p:cNvSpPr txBox="1"/>
          <p:nvPr/>
        </p:nvSpPr>
        <p:spPr>
          <a:xfrm>
            <a:off x="8000809" y="2066306"/>
            <a:ext cx="2935492" cy="265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तपाईंको</a:t>
            </a:r>
            <a:r>
              <a:rPr lang="nl-NL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प्रेम र दया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धन्यवाद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9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liefde en genade: 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Nepali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0"/>
          <p:cNvSpPr txBox="1">
            <a:spLocks noGrp="1"/>
          </p:cNvSpPr>
          <p:nvPr>
            <p:ph type="ctrTitle"/>
          </p:nvPr>
        </p:nvSpPr>
        <p:spPr>
          <a:xfrm>
            <a:off x="1022415" y="1309650"/>
            <a:ext cx="733781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Tapaainko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pasthiti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Dhanyabaad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0"/>
          <p:cNvSpPr txBox="1"/>
          <p:nvPr/>
        </p:nvSpPr>
        <p:spPr>
          <a:xfrm>
            <a:off x="7767523" y="2042556"/>
            <a:ext cx="3168777" cy="267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तपाईंको</a:t>
            </a:r>
            <a:r>
              <a:rPr lang="nl-NL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उपस्थिती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धन्यवाद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50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aanwezigheid: 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Nepali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51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5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Kochasz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mnie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Bezwzglęknie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Dzieki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 houdt onvoorwaardelijk van mij: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5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3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mnie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Opuszczasz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Dzieki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53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5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U verlaat mij niet: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5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Za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Twą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dobroć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Panie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dirty="0">
                <a:solidFill>
                  <a:srgbClr val="000000"/>
                </a:solidFill>
                <a:latin typeface="Inter"/>
                <a:ea typeface="Inter"/>
                <a:cs typeface="Calibri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Dzieki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4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uw goedheid, Heer: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55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źe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mnie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ochraniasz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Dzieki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ci.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5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dat U mij beschermt: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Pools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5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6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7"/>
          <p:cNvSpPr txBox="1">
            <a:spLocks noGrp="1"/>
          </p:cNvSpPr>
          <p:nvPr>
            <p:ph type="ctrTitle"/>
          </p:nvPr>
        </p:nvSpPr>
        <p:spPr>
          <a:xfrm>
            <a:off x="1022416" y="1309649"/>
            <a:ext cx="1005726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fidelidade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Graçias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57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7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uw trouw: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5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Portug</a:t>
            </a: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8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misericórdiadean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Graçias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58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voor uw barmhartigheid: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Portugees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3"/>
          <p:cNvSpPr txBox="1">
            <a:spLocks noGrp="1"/>
          </p:cNvSpPr>
          <p:nvPr>
            <p:ph type="ctrTitle"/>
          </p:nvPr>
        </p:nvSpPr>
        <p:spPr>
          <a:xfrm>
            <a:off x="1270611" y="1309649"/>
            <a:ext cx="9658121" cy="39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786"/>
              <a:buNone/>
            </a:pPr>
            <a:br>
              <a:rPr lang="nl-NL" sz="5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- 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vrede en genade: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- 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Dank U Heer.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9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amor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tão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grande: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Graçias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9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9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uw grote liefde: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Portugees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0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salvador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Graçias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60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60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Christus, de </a:t>
            </a:r>
            <a:r>
              <a:rPr lang="nl-NL" sz="3200" i="1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edder: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Portug</a:t>
            </a: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6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61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6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62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pan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diario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62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62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ons dagelijks brood: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3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los que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rodean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3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de mensen om ons heen: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4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Tu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misericordia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uw barmhartigheid: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6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5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por Tu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presencia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5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voor uw trouwe aanwezigheid: dank U Heer.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Spanish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6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6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67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Kwa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kila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oe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nacho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toepa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7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7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alles wat U geeft: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Swahili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8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Kwa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wanao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toedsjoen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goeka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68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6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de mensen om ons heen: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6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Swahili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4"/>
          <p:cNvSpPr txBox="1">
            <a:spLocks noGrp="1"/>
          </p:cNvSpPr>
          <p:nvPr>
            <p:ph type="ctrTitle"/>
          </p:nvPr>
        </p:nvSpPr>
        <p:spPr>
          <a:xfrm>
            <a:off x="1270611" y="1309649"/>
            <a:ext cx="9658121" cy="39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786"/>
              <a:buNone/>
            </a:pPr>
            <a:br>
              <a:rPr lang="nl-NL" sz="5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- 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liefde zonder einde: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- 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Dank U Heer.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9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Kwa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wema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milèle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69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69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uw eeuwige goedheid: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6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Swahili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0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10057262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Uwepo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wako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mwaminifu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70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70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uw trouwe aanwezigheid: dank U wel.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7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Swahili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7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71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7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7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72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77472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adjeli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djoedak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wa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salaam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shkoerak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2"/>
          <p:cNvSpPr txBox="1"/>
          <p:nvPr/>
        </p:nvSpPr>
        <p:spPr>
          <a:xfrm>
            <a:off x="2174525" y="1985623"/>
            <a:ext cx="8642994" cy="28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لاجل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جودك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وسلامك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أشكرك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72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genade en vrede: dank ik 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3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65828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ohabatak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wa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rahmatak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shkoerak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73"/>
          <p:cNvSpPr txBox="1"/>
          <p:nvPr/>
        </p:nvSpPr>
        <p:spPr>
          <a:xfrm>
            <a:off x="8904092" y="518541"/>
            <a:ext cx="2013708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Play"/>
              <a:buNone/>
            </a:pP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محبتك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ورحمتك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أشكرك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3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liefde en barmhartigheid: dank ik U.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7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74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65828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-</a:t>
            </a:r>
            <a:r>
              <a:rPr lang="nl-NL" sz="4800" dirty="0"/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nimatak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wa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shifa’ak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shkoerak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74"/>
          <p:cNvSpPr txBox="1"/>
          <p:nvPr/>
        </p:nvSpPr>
        <p:spPr>
          <a:xfrm>
            <a:off x="7125195" y="422750"/>
            <a:ext cx="4044389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Play"/>
              <a:buNone/>
            </a:pP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نعمتك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وشفاءك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أشكرك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74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zegeningen en genezing: dank ik 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75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65828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-</a:t>
            </a:r>
            <a:r>
              <a:rPr lang="nl-NL" sz="4800" dirty="0"/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khalasak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wa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fida'ak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shkoerak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75"/>
          <p:cNvSpPr txBox="1"/>
          <p:nvPr/>
        </p:nvSpPr>
        <p:spPr>
          <a:xfrm>
            <a:off x="6864690" y="1430793"/>
            <a:ext cx="4304894" cy="288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خلاصك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وفداءك</a:t>
            </a: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أشكرك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75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redding en verlossing: dank ik 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Arabisch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76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7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7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77472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in ni de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tsjang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tsuun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tsi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-ai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ganstjie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ni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8283880" y="73516"/>
            <a:ext cx="2885704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因你的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长存慈爱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感谢你</a:t>
            </a:r>
            <a:endParaRPr sz="4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77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eeuwige liefde: dank ik 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Chinees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8"/>
          <p:cNvSpPr txBox="1">
            <a:spLocks noGrp="1"/>
          </p:cNvSpPr>
          <p:nvPr>
            <p:ph type="ctrTitle"/>
          </p:nvPr>
        </p:nvSpPr>
        <p:spPr>
          <a:xfrm>
            <a:off x="1017819" y="1309651"/>
            <a:ext cx="877472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1400" dirty="0"/>
              <a:t>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yin ni de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tsji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miau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djen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gantsjie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ni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8288477" y="1499656"/>
            <a:ext cx="2885704" cy="2852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Calibri"/>
              <a:sym typeface="Calibri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Inter"/>
              <a:sym typeface="Inter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200" b="1" i="0" u="none" strike="noStrike" cap="none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  </a:t>
            </a:r>
            <a:r>
              <a:rPr lang="nl-NL" sz="192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因你的</a:t>
            </a:r>
            <a:br>
              <a:rPr lang="nl-NL" sz="19200" b="1" i="0" u="none" strike="noStrike" cap="none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</a:br>
            <a:r>
              <a:rPr lang="nl-NL" sz="192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奇妙恩典</a:t>
            </a:r>
            <a:endParaRPr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92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感谢你</a:t>
            </a:r>
            <a:endParaRPr sz="19200" b="1" i="0" u="none" strike="noStrike" cap="none" dirty="0">
              <a:solidFill>
                <a:schemeClr val="dk1"/>
              </a:solidFill>
              <a:latin typeface="SimHei" panose="02010609060101010101" pitchFamily="49" charset="-122"/>
              <a:ea typeface="SimHei" panose="02010609060101010101" pitchFamily="49" charset="-122"/>
              <a:cs typeface="Calibri"/>
              <a:sym typeface="Calibri"/>
            </a:endParaRPr>
          </a:p>
        </p:txBody>
      </p:sp>
      <p:sp>
        <p:nvSpPr>
          <p:cNvPr id="594" name="Google Shape;594;p78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wonderbare genade: dank ik 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7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Chinees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5"/>
          <p:cNvSpPr txBox="1">
            <a:spLocks noGrp="1"/>
          </p:cNvSpPr>
          <p:nvPr>
            <p:ph type="ctrTitle"/>
          </p:nvPr>
        </p:nvSpPr>
        <p:spPr>
          <a:xfrm>
            <a:off x="1270611" y="1309649"/>
            <a:ext cx="9658121" cy="390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5786"/>
              <a:buNone/>
            </a:pPr>
            <a:br>
              <a:rPr lang="nl-NL" sz="53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- 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Voor redding en verlossing: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- 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Dank U Heer.</a:t>
            </a: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9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77472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1400" dirty="0"/>
              <a:t> 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yin ni de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shin-shi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dai-ling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gantsjie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ni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9"/>
          <p:cNvSpPr txBox="1"/>
          <p:nvPr/>
        </p:nvSpPr>
        <p:spPr>
          <a:xfrm>
            <a:off x="8354291" y="1464911"/>
            <a:ext cx="2885704" cy="3101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 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Inter"/>
                <a:sym typeface="Inter"/>
              </a:rPr>
              <a:t>因你的信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Inter"/>
                <a:sym typeface="Inter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Inter"/>
                <a:sym typeface="Inter"/>
              </a:rPr>
              <a:t>实带领</a:t>
            </a:r>
            <a:endParaRPr sz="4800" b="1" i="0" u="none" strike="noStrike" cap="none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感谢你</a:t>
            </a:r>
            <a:endParaRPr sz="4800" b="1" i="0" u="none" strike="noStrike" cap="none" dirty="0">
              <a:solidFill>
                <a:schemeClr val="dk1"/>
              </a:solidFill>
              <a:latin typeface="SimHei" panose="02010609060101010101" pitchFamily="49" charset="-122"/>
              <a:ea typeface="SimHei" panose="02010609060101010101" pitchFamily="49" charset="-122"/>
              <a:cs typeface="Calibri"/>
              <a:sym typeface="Calibri"/>
            </a:endParaRPr>
          </a:p>
        </p:txBody>
      </p:sp>
      <p:sp>
        <p:nvSpPr>
          <p:cNvPr id="603" name="Google Shape;603;p79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trouw en leiding: dank ik 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Chinees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0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10187890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olo - </a:t>
            </a:r>
            <a:r>
              <a:rPr lang="nl-N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yin ni de </a:t>
            </a:r>
            <a:r>
              <a:rPr lang="nl-NL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fong</a:t>
            </a:r>
            <a:r>
              <a:rPr lang="nl-N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br>
              <a:rPr lang="nl-N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nl-NL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shoeng</a:t>
            </a:r>
            <a:r>
              <a:rPr lang="nl-N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gong-</a:t>
            </a:r>
            <a:r>
              <a:rPr lang="nl-NL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yie</a:t>
            </a:r>
            <a: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 -</a:t>
            </a:r>
            <a:r>
              <a:rPr lang="nl-NL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nl-NL" sz="4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gantsjie</a:t>
            </a:r>
            <a:r>
              <a:rPr lang="nl-NL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ni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80"/>
          <p:cNvSpPr txBox="1"/>
          <p:nvPr/>
        </p:nvSpPr>
        <p:spPr>
          <a:xfrm>
            <a:off x="6317672" y="1464911"/>
            <a:ext cx="4892634" cy="26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  </a:t>
            </a:r>
            <a:br>
              <a:rPr lang="nl-NL" sz="4800" b="1" i="0" u="none" strike="noStrike" cap="none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Inter"/>
                <a:sym typeface="Inter"/>
              </a:rPr>
              <a:t>因你的丰盛供应</a:t>
            </a:r>
            <a:endParaRPr sz="4800" b="1" i="0" u="none" strike="noStrike" cap="none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Calibri"/>
                <a:sym typeface="Calibri"/>
              </a:rPr>
              <a:t>感谢你</a:t>
            </a:r>
            <a:endParaRPr sz="4800" b="1" i="0" u="none" strike="noStrike" cap="none" dirty="0">
              <a:solidFill>
                <a:schemeClr val="dk1"/>
              </a:solidFill>
              <a:latin typeface="SimHei" panose="02010609060101010101" pitchFamily="49" charset="-122"/>
              <a:ea typeface="SimHei" panose="02010609060101010101" pitchFamily="49" charset="-122"/>
              <a:cs typeface="Calibri"/>
              <a:sym typeface="Calibri"/>
            </a:endParaRPr>
          </a:p>
        </p:txBody>
      </p:sp>
      <p:sp>
        <p:nvSpPr>
          <p:cNvPr id="612" name="Google Shape;612;p80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overvloedige voorziening: dank ik 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8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Chinees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 dirty="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8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81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8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8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2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77472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i="1" dirty="0"/>
              <a:t>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woe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rie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ham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ke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mo jo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gam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-sa-hee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82"/>
          <p:cNvSpPr txBox="1"/>
          <p:nvPr/>
        </p:nvSpPr>
        <p:spPr>
          <a:xfrm>
            <a:off x="7723184" y="2140429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우리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함께</a:t>
            </a:r>
            <a:br>
              <a:rPr lang="nl-NL" sz="4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모여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감사해</a:t>
            </a:r>
            <a:endParaRPr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0" name="Google Shape;630;p82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 komen samen: dank U wel.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8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Koreaans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83"/>
          <p:cNvSpPr txBox="1">
            <a:spLocks noGrp="1"/>
          </p:cNvSpPr>
          <p:nvPr>
            <p:ph type="ctrTitle"/>
          </p:nvPr>
        </p:nvSpPr>
        <p:spPr>
          <a:xfrm>
            <a:off x="1022417" y="1309651"/>
            <a:ext cx="7456566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ng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myeong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joe-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shin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Joe-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kke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gam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-sa-hee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3"/>
          <p:cNvSpPr txBox="1"/>
          <p:nvPr/>
        </p:nvSpPr>
        <p:spPr>
          <a:xfrm>
            <a:off x="7956467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생명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주신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주께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감사해</a:t>
            </a:r>
            <a:endParaRPr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39" name="Google Shape;639;p83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 de Heer die het leven schenkt: 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Koreaans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4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77472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i="1" dirty="0"/>
              <a:t>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mo doe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woo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ri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Joe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kke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gam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-sa-hee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4"/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모두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우리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주께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감사해</a:t>
            </a:r>
            <a:endParaRPr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48" name="Google Shape;648;p84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Alles behoort tot onze God: 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8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Koreaans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5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877472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i="1" dirty="0"/>
              <a:t>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nolle woe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shin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sarang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gam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-sa-hee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85"/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놀라우신</a:t>
            </a:r>
            <a:r>
              <a:rPr lang="nl-NL" sz="4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사랑</a:t>
            </a:r>
            <a:endParaRPr sz="4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감사해</a:t>
            </a:r>
            <a:endParaRPr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57" name="Google Shape;657;p85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uw verbazingwekkende liefde: 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8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Koreaans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86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8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 – in Arabisch, Koreaans, Spaans en Swahili.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8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87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1068665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-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mi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tha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zoe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aaw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saawng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shaawk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ta: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87"/>
          <p:cNvSpPr txBox="1"/>
          <p:nvPr/>
        </p:nvSpPr>
        <p:spPr>
          <a:xfrm>
            <a:off x="7995556" y="1602365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75" name="Google Shape;675;p87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het zorgen voor mijn familie: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8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6;p85">
            <a:extLst>
              <a:ext uri="{FF2B5EF4-FFF2-40B4-BE49-F238E27FC236}">
                <a16:creationId xmlns:a16="http://schemas.microsoft.com/office/drawing/2014/main" id="{B7DE0BE1-B702-E330-730C-74364E117F52}"/>
              </a:ext>
            </a:extLst>
          </p:cNvPr>
          <p:cNvSpPr txBox="1"/>
          <p:nvPr/>
        </p:nvSpPr>
        <p:spPr>
          <a:xfrm>
            <a:off x="8245755" y="2127421"/>
            <a:ext cx="3213116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မိသားစုအားစောင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့်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ရှောက်တာ</a:t>
            </a: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88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10449148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Allen -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kyee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88"/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84" name="Google Shape;684;p88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8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6;p85">
            <a:extLst>
              <a:ext uri="{FF2B5EF4-FFF2-40B4-BE49-F238E27FC236}">
                <a16:creationId xmlns:a16="http://schemas.microsoft.com/office/drawing/2014/main" id="{8EB9B06C-7F0B-B998-CAE9-7ABDF1F4F07B}"/>
              </a:ext>
            </a:extLst>
          </p:cNvPr>
          <p:cNvSpPr txBox="1"/>
          <p:nvPr/>
        </p:nvSpPr>
        <p:spPr>
          <a:xfrm>
            <a:off x="8245755" y="2127421"/>
            <a:ext cx="3213116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ကျေးဇူးပဲ</a:t>
            </a: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-sa-hee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</a:t>
            </a:r>
            <a:r>
              <a:rPr lang="nl-NL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in Arabisch, Koreaans, Spaans en Swahili.</a:t>
            </a:r>
            <a:endParaRPr lang="nl-NL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9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471056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i="1" dirty="0"/>
              <a:t> 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nee zin a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mye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sa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pee ta: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89"/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93" name="Google Shape;693;p89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Elke dag geeft u eten: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8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6;p85">
            <a:extLst>
              <a:ext uri="{FF2B5EF4-FFF2-40B4-BE49-F238E27FC236}">
                <a16:creationId xmlns:a16="http://schemas.microsoft.com/office/drawing/2014/main" id="{9A01F3D3-7B57-F6B7-F07D-82F24E4828D7}"/>
              </a:ext>
            </a:extLst>
          </p:cNvPr>
          <p:cNvSpPr txBox="1"/>
          <p:nvPr/>
        </p:nvSpPr>
        <p:spPr>
          <a:xfrm>
            <a:off x="8463053" y="2027408"/>
            <a:ext cx="3213116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နေ့စဉ်အမြဲ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စားဖို့ပေးတာ</a:t>
            </a: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90"/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10449148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Allen -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kyee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90"/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2" name="Google Shape;702;p90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6;p85">
            <a:extLst>
              <a:ext uri="{FF2B5EF4-FFF2-40B4-BE49-F238E27FC236}">
                <a16:creationId xmlns:a16="http://schemas.microsoft.com/office/drawing/2014/main" id="{00C14344-BBAA-82E7-CBEA-575A15543547}"/>
              </a:ext>
            </a:extLst>
          </p:cNvPr>
          <p:cNvSpPr txBox="1"/>
          <p:nvPr/>
        </p:nvSpPr>
        <p:spPr>
          <a:xfrm>
            <a:off x="8245755" y="2127421"/>
            <a:ext cx="3213116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ကျေးဇူးပဲ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91"/>
          <p:cNvSpPr txBox="1">
            <a:spLocks noGrp="1"/>
          </p:cNvSpPr>
          <p:nvPr>
            <p:ph type="ctrTitle"/>
          </p:nvPr>
        </p:nvSpPr>
        <p:spPr>
          <a:xfrm>
            <a:off x="699800" y="1309650"/>
            <a:ext cx="6019499" cy="30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Koedaw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yay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tsjit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tsjin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mya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swa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atwat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lang="nl-NL"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91"/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11" name="Google Shape;711;p91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de onmetelijke liefde van de Heer: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9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6;p85">
            <a:extLst>
              <a:ext uri="{FF2B5EF4-FFF2-40B4-BE49-F238E27FC236}">
                <a16:creationId xmlns:a16="http://schemas.microsoft.com/office/drawing/2014/main" id="{CC13ABDD-B1D0-1D47-AF1E-4A170600411B}"/>
              </a:ext>
            </a:extLst>
          </p:cNvPr>
          <p:cNvSpPr txBox="1"/>
          <p:nvPr/>
        </p:nvSpPr>
        <p:spPr>
          <a:xfrm>
            <a:off x="7844468" y="2027408"/>
            <a:ext cx="3213116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ကို</a:t>
            </a:r>
            <a:r>
              <a:rPr lang="my-MM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ယ်တော်ရဲ့ ချစ်ခြင်း များစွာအတွက်</a:t>
            </a: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>
          <a:extLst>
            <a:ext uri="{FF2B5EF4-FFF2-40B4-BE49-F238E27FC236}">
              <a16:creationId xmlns:a16="http://schemas.microsoft.com/office/drawing/2014/main" id="{F323778F-B8E4-AAF4-0739-06D3EB86B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90">
            <a:extLst>
              <a:ext uri="{FF2B5EF4-FFF2-40B4-BE49-F238E27FC236}">
                <a16:creationId xmlns:a16="http://schemas.microsoft.com/office/drawing/2014/main" id="{8D44BC7D-B981-AFB1-8139-8390F17DA09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90">
            <a:extLst>
              <a:ext uri="{FF2B5EF4-FFF2-40B4-BE49-F238E27FC236}">
                <a16:creationId xmlns:a16="http://schemas.microsoft.com/office/drawing/2014/main" id="{92A533F3-6744-C623-8D87-1E681BDFF2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10449148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Allen -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kyee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90">
            <a:extLst>
              <a:ext uri="{FF2B5EF4-FFF2-40B4-BE49-F238E27FC236}">
                <a16:creationId xmlns:a16="http://schemas.microsoft.com/office/drawing/2014/main" id="{7C41D21F-E385-532E-6583-D877BBF76B18}"/>
              </a:ext>
            </a:extLst>
          </p:cNvPr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2" name="Google Shape;702;p90">
            <a:extLst>
              <a:ext uri="{FF2B5EF4-FFF2-40B4-BE49-F238E27FC236}">
                <a16:creationId xmlns:a16="http://schemas.microsoft.com/office/drawing/2014/main" id="{1F53D411-09F0-CC43-BE3C-2DE0124EA1DD}"/>
              </a:ext>
            </a:extLst>
          </p:cNvPr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0">
            <a:extLst>
              <a:ext uri="{FF2B5EF4-FFF2-40B4-BE49-F238E27FC236}">
                <a16:creationId xmlns:a16="http://schemas.microsoft.com/office/drawing/2014/main" id="{1091E2F4-C796-8F59-1735-13220F38928F}"/>
              </a:ext>
            </a:extLst>
          </p:cNvPr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6;p85">
            <a:extLst>
              <a:ext uri="{FF2B5EF4-FFF2-40B4-BE49-F238E27FC236}">
                <a16:creationId xmlns:a16="http://schemas.microsoft.com/office/drawing/2014/main" id="{2E252187-0361-EB6D-287B-821AE6772175}"/>
              </a:ext>
            </a:extLst>
          </p:cNvPr>
          <p:cNvSpPr txBox="1"/>
          <p:nvPr/>
        </p:nvSpPr>
        <p:spPr>
          <a:xfrm>
            <a:off x="8245755" y="2127421"/>
            <a:ext cx="3213116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ကျေးဇူးပဲ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8762591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93"/>
          <p:cNvSpPr txBox="1">
            <a:spLocks noGrp="1"/>
          </p:cNvSpPr>
          <p:nvPr>
            <p:ph type="ctrTitle"/>
          </p:nvPr>
        </p:nvSpPr>
        <p:spPr>
          <a:xfrm>
            <a:off x="657800" y="1309650"/>
            <a:ext cx="6617874" cy="30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Solo -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Koedaw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ee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kaawng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gyi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mya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atwat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93"/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de grote goedheid van de Heer: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9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656;p85">
            <a:extLst>
              <a:ext uri="{FF2B5EF4-FFF2-40B4-BE49-F238E27FC236}">
                <a16:creationId xmlns:a16="http://schemas.microsoft.com/office/drawing/2014/main" id="{A07267F1-E071-CEAF-45B6-D44AE307B91F}"/>
              </a:ext>
            </a:extLst>
          </p:cNvPr>
          <p:cNvSpPr txBox="1"/>
          <p:nvPr/>
        </p:nvSpPr>
        <p:spPr>
          <a:xfrm>
            <a:off x="7942724" y="2115405"/>
            <a:ext cx="4907079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ကိုယ်တော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်၏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ကောင်းကြီး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များအတွက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်</a:t>
            </a:r>
            <a:b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>
          <a:extLst>
            <a:ext uri="{FF2B5EF4-FFF2-40B4-BE49-F238E27FC236}">
              <a16:creationId xmlns:a16="http://schemas.microsoft.com/office/drawing/2014/main" id="{BF2CF61E-B992-EFBC-0BDF-FC890CC30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Google Shape;699;p90">
            <a:extLst>
              <a:ext uri="{FF2B5EF4-FFF2-40B4-BE49-F238E27FC236}">
                <a16:creationId xmlns:a16="http://schemas.microsoft.com/office/drawing/2014/main" id="{BEA56B79-55E5-EE30-DD52-5E9865D044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250" y="0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90">
            <a:extLst>
              <a:ext uri="{FF2B5EF4-FFF2-40B4-BE49-F238E27FC236}">
                <a16:creationId xmlns:a16="http://schemas.microsoft.com/office/drawing/2014/main" id="{35B16321-C288-E0F6-6E94-9F1A83B0CE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22416" y="1309651"/>
            <a:ext cx="10449148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Allen -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kyee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zoe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90">
            <a:extLst>
              <a:ext uri="{FF2B5EF4-FFF2-40B4-BE49-F238E27FC236}">
                <a16:creationId xmlns:a16="http://schemas.microsoft.com/office/drawing/2014/main" id="{7B331430-64BC-BF31-ECF9-E60CCF6D9DA2}"/>
              </a:ext>
            </a:extLst>
          </p:cNvPr>
          <p:cNvSpPr txBox="1"/>
          <p:nvPr/>
        </p:nvSpPr>
        <p:spPr>
          <a:xfrm>
            <a:off x="7956468" y="2221600"/>
            <a:ext cx="3213116" cy="294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02" name="Google Shape;702;p90">
            <a:extLst>
              <a:ext uri="{FF2B5EF4-FFF2-40B4-BE49-F238E27FC236}">
                <a16:creationId xmlns:a16="http://schemas.microsoft.com/office/drawing/2014/main" id="{AFC446FB-F7D6-FDF6-18E7-5DF9BDCB1A20}"/>
              </a:ext>
            </a:extLst>
          </p:cNvPr>
          <p:cNvSpPr txBox="1"/>
          <p:nvPr/>
        </p:nvSpPr>
        <p:spPr>
          <a:xfrm>
            <a:off x="1255700" y="4636400"/>
            <a:ext cx="9662100" cy="13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 U wel.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90">
            <a:extLst>
              <a:ext uri="{FF2B5EF4-FFF2-40B4-BE49-F238E27FC236}">
                <a16:creationId xmlns:a16="http://schemas.microsoft.com/office/drawing/2014/main" id="{EF481614-FB85-7B09-9515-A025EBAB1237}"/>
              </a:ext>
            </a:extLst>
          </p:cNvPr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Birmees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56;p85">
            <a:extLst>
              <a:ext uri="{FF2B5EF4-FFF2-40B4-BE49-F238E27FC236}">
                <a16:creationId xmlns:a16="http://schemas.microsoft.com/office/drawing/2014/main" id="{5A8E41A9-F5AF-300E-1A03-B88A01FE3EA6}"/>
              </a:ext>
            </a:extLst>
          </p:cNvPr>
          <p:cNvSpPr txBox="1"/>
          <p:nvPr/>
        </p:nvSpPr>
        <p:spPr>
          <a:xfrm>
            <a:off x="8245755" y="2127421"/>
            <a:ext cx="3213116" cy="20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ကျေးဇူးပဲ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ko-KR" altLang="nl-NL" sz="4800" b="1" i="0" u="none" strike="noStrike" cap="none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56336446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95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Shoekran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Gam-sa-hee 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Asantee</a:t>
            </a:r>
            <a:br>
              <a:rPr lang="nl-NL" sz="4800" b="1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95"/>
          <p:cNvSpPr txBox="1"/>
          <p:nvPr/>
        </p:nvSpPr>
        <p:spPr>
          <a:xfrm>
            <a:off x="6524138" y="1309650"/>
            <a:ext cx="464544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شكرا</a:t>
            </a:r>
            <a:br>
              <a:rPr lang="nl-NL" sz="4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NL" sz="4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감사해</a:t>
            </a: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9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Dankuwel</a:t>
            </a:r>
            <a:r>
              <a:rPr lang="nl-NL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in Arabisch, Koreaans, Spaans en Swahili.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9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Meertalig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8"/>
          <p:cNvSpPr txBox="1"/>
          <p:nvPr/>
        </p:nvSpPr>
        <p:spPr>
          <a:xfrm>
            <a:off x="1273581" y="5462034"/>
            <a:ext cx="9144000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Oorspronkelijke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title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Multi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lingual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grace</a:t>
            </a: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Author: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Jaewoo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Kim, Grace Irene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Funderburgh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Joshua S. Davis, Abraham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Deng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James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Gilliland</a:t>
            </a:r>
            <a:b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Copyright © 2017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Proskuneo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Ministries</a:t>
            </a:r>
            <a:b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Music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notation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© 2018 Arts Release (WEC International)</a:t>
            </a:r>
            <a:b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German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; Jorge Mario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Monsalve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Guaracao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2024</a:t>
            </a:r>
            <a:b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Dutch </a:t>
            </a:r>
            <a:r>
              <a:rPr lang="nl-NL" sz="12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version</a:t>
            </a:r>
            <a:r>
              <a:rPr lang="nl-NL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Daniël de Haan</a:t>
            </a:r>
            <a:endParaRPr sz="12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7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885785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everything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give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54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Lord.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7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alles wat U ons geeft: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964710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53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olo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53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surround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  <a:r>
              <a:rPr lang="nl-NL" sz="4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nl-NL" sz="48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nl-NL" sz="5300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nl-NL" sz="4800" b="0" i="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i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Lord. </a:t>
            </a:r>
            <a:br>
              <a:rPr lang="nl-NL" sz="480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8"/>
          <p:cNvSpPr txBox="1"/>
          <p:nvPr/>
        </p:nvSpPr>
        <p:spPr>
          <a:xfrm>
            <a:off x="9571512" y="1309650"/>
            <a:ext cx="1598072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 mensen die ons omringen: dank U Heer.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2565</Words>
  <Application>Microsoft Office PowerPoint</Application>
  <PresentationFormat>Breedbeeld</PresentationFormat>
  <Paragraphs>371</Paragraphs>
  <Slides>77</Slides>
  <Notes>77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77</vt:i4>
      </vt:variant>
    </vt:vector>
  </HeadingPairs>
  <TitlesOfParts>
    <vt:vector size="83" baseType="lpstr">
      <vt:lpstr>Calibri</vt:lpstr>
      <vt:lpstr>SimHei</vt:lpstr>
      <vt:lpstr>Inter</vt:lpstr>
      <vt:lpstr>Play</vt:lpstr>
      <vt:lpstr>Arial</vt:lpstr>
      <vt:lpstr>Kantoorthema</vt:lpstr>
      <vt:lpstr> Meertalige genade</vt:lpstr>
      <vt:lpstr>Shoekran Gam-sa-hee  Gracias Asantee     </vt:lpstr>
      <vt:lpstr> Solo  - Voor hen die ons omringen: Allen - Dank U Heer.   </vt:lpstr>
      <vt:lpstr> Solo  - Voor vrede en genade: Allen - Dank U Heer.   </vt:lpstr>
      <vt:lpstr> Solo  - Voor liefde zonder einde: Allen - Dank U Heer.   </vt:lpstr>
      <vt:lpstr> Solo  - Voor redding en verlossing: Allen - Dank U Heer.   </vt:lpstr>
      <vt:lpstr>Shoekran Gam-sa-hee  Gracias Asantee     </vt:lpstr>
      <vt:lpstr> Solo  - For everything You give us: Allen - Thank You Lord.      </vt:lpstr>
      <vt:lpstr> Solo - For people who surround us: Allen - Thank You Lord.      </vt:lpstr>
      <vt:lpstr> Solo  - For everlasting kindness: Allen - Thank You Lord.      </vt:lpstr>
      <vt:lpstr> Solo  - And for Your faithful presence:  Allen - Thank You Lord.      </vt:lpstr>
      <vt:lpstr>Shoekran Gam-sa-hee  Gracias Asantee     </vt:lpstr>
      <vt:lpstr> Solo  - Für alles was Du uns gibst: Allen - Danke, Herr.      </vt:lpstr>
      <vt:lpstr> Solo  - Für allen die uns lieben: Allen - Danke, Herr.      </vt:lpstr>
      <vt:lpstr> Solo  - Für deine große Güte: Allen - Danke, Herr.      </vt:lpstr>
      <vt:lpstr> Solo  - Für deinen treuen Beistand: Allen - Danke, Herr.      </vt:lpstr>
      <vt:lpstr>Shoekran Gam-sa-hee  Gracias Asantee     </vt:lpstr>
      <vt:lpstr> Solo  - Pour tout ce que tu nous donne: Allen - Merci Dieu.      </vt:lpstr>
      <vt:lpstr> solo  - Pour ceux qui nous entourent : allen - Merci Dieu.      </vt:lpstr>
      <vt:lpstr> Solo  - Pour ta victoire éternelle : Allen - Merci Dieu.      </vt:lpstr>
      <vt:lpstr> Solo  - Ta présence fidèle en nous : Allen - Merci Dieu.      </vt:lpstr>
      <vt:lpstr>Shoekran Gam-sa-hee  Gracias Asantee     </vt:lpstr>
      <vt:lpstr> Solo - Bishvil ahava techa: Allen - Toda la’El     </vt:lpstr>
      <vt:lpstr> Solo - Toda lecha al mishpacha: Allen - Toda la’El     </vt:lpstr>
      <vt:lpstr> Solo -Toda al chayim itcha: Allen - Toda la’El     </vt:lpstr>
      <vt:lpstr> Solo - Toda lecha al shalom: Allen - Toda la’El     </vt:lpstr>
      <vt:lpstr>Shoekran Gam-sa-hee  Gracias Asantee     </vt:lpstr>
      <vt:lpstr> Solo - Dino bho tapai lee: Allen - Dhanyabaad.     </vt:lpstr>
      <vt:lpstr> Solo - Saathi bhai dino bho: Allen - Dhanyabaad.     </vt:lpstr>
      <vt:lpstr> Solo - Tapaainko prem  ra daya:  Allen - Dhanyabaad.     </vt:lpstr>
      <vt:lpstr> Solo - Tapaainko oepasthiti: Allen - Dhanyabaad.     </vt:lpstr>
      <vt:lpstr>Shoekran Gam-sa-hee  Gracias Asantee     </vt:lpstr>
      <vt:lpstr> Solo - Kochasz mnie Bezwzglęknie: Allen - Dzieki ci.      </vt:lpstr>
      <vt:lpstr> Solo - I mnie nie Opuszczasz: Allen - Dzieki ci.      </vt:lpstr>
      <vt:lpstr> Solo - Za Twą dobroć Panie: Allen - Dzieki ci.      </vt:lpstr>
      <vt:lpstr> Solo - I źe mnie ochraniasz: Allen - Dzieki ci.      </vt:lpstr>
      <vt:lpstr>Shoekran Gam-sa-hee  Gracias Asantee     </vt:lpstr>
      <vt:lpstr> Solo - Por tua fidelidade: Allen - Graçias Dou.      </vt:lpstr>
      <vt:lpstr> Solo - E tua misericórdiadean : Allen - Graçias Dou.      </vt:lpstr>
      <vt:lpstr> Solo - Por teu amor tão grande: Allen - Graçias Dou.      </vt:lpstr>
      <vt:lpstr> Solo - Por Cristo o salvador: Allen - Graçias Dou.      </vt:lpstr>
      <vt:lpstr>Shoekran Gam-sa-hee  Gracias Asantee     </vt:lpstr>
      <vt:lpstr> Solo - Por nuestro pan diario: Allen - Gracias Dios.      </vt:lpstr>
      <vt:lpstr> Solo - Por los que nos rodean: Allen - Gracias Dios.      </vt:lpstr>
      <vt:lpstr> Solo - Por Tu misericordia: Allen - Gracias Dios.      </vt:lpstr>
      <vt:lpstr> Solo - Y por Tu fiel presencia: Allen - Gracias Dios.      </vt:lpstr>
      <vt:lpstr>Shoekran Gam-sa-hee  Gracias Asantee     </vt:lpstr>
      <vt:lpstr> Solo - Kwa kila oenacho toepa: Allen - Asantee.      </vt:lpstr>
      <vt:lpstr> Solo - Kwa wanao toedsjoen goeka: Allen - Asantee.      </vt:lpstr>
      <vt:lpstr> Solo - Kwa wema wa milèle: Allen - Asantee.      </vt:lpstr>
      <vt:lpstr> Solo - Uwepo wako mwaminifu: Allen - Asantee.      </vt:lpstr>
      <vt:lpstr>Shoekran Gam-sa-hee  Gracias Asantee     </vt:lpstr>
      <vt:lpstr> Solo - le adjeli djoedak  wa salaam: Allen - ashkoerak     </vt:lpstr>
      <vt:lpstr> Solo - mohabatak  wa rahmatak: Allen - ashkoerak     </vt:lpstr>
      <vt:lpstr> Solo - nimatak wa  shifa’ak: Allen - ashkoerak     </vt:lpstr>
      <vt:lpstr> Solo - khalasak  wa fida'ak: Allen - ashkoerak     </vt:lpstr>
      <vt:lpstr>Shoekran Gam-sa-hee  Gracias Asantee     </vt:lpstr>
      <vt:lpstr> Solo - yin ni de tsjang  tsuun tsi-ai: Allen - ganstjie ni     </vt:lpstr>
      <vt:lpstr> Solo -  yin ni de tsji  miau en djen: Allen - gantsjie ni     </vt:lpstr>
      <vt:lpstr> Solo -  yin ni de shin-shi  dai-ling: Allen - gantsjie ni     </vt:lpstr>
      <vt:lpstr> Solo - yin ni de fong  shoeng gong-yie: Allen - gantsjie ni     </vt:lpstr>
      <vt:lpstr>Shoekran Gam-sa-hee  Gracias Asantee     </vt:lpstr>
      <vt:lpstr> Solo - woe rie ham  ke mo jo: Allen - gam-sa-hee     </vt:lpstr>
      <vt:lpstr> Solo - sang myeong  joe-shin Joe-kke: Allen - gam-sa-hee     </vt:lpstr>
      <vt:lpstr> Solo - mo doe woo  ri Joe kke: Allen - gam-sa-hee     </vt:lpstr>
      <vt:lpstr> Solo - nolle woe shin sarang: Allen - gam-sa-hee     </vt:lpstr>
      <vt:lpstr>Shoekran Gam-sa-hee  Gracias Asantee     </vt:lpstr>
      <vt:lpstr> Solo - mi tha zoe  aaw saawng shaawk ta:      </vt:lpstr>
      <vt:lpstr> Allen - kyee zoe pe     </vt:lpstr>
      <vt:lpstr> solo - nee zin a  mye sa fo pee ta:      </vt:lpstr>
      <vt:lpstr> Allen - kyee zoe pe     </vt:lpstr>
      <vt:lpstr> Solo - Koedaw yay tsjit  tsjin mya swa atwat:      </vt:lpstr>
      <vt:lpstr> Allen - kyee zoe pe     </vt:lpstr>
      <vt:lpstr> Solo - Koedaw ee kaawng  gyi mya atwat:     </vt:lpstr>
      <vt:lpstr> Allen - kyee zoe pe     </vt:lpstr>
      <vt:lpstr>Shoekran Gam-sa-hee  Gracias Asantee   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van der Kuur</dc:creator>
  <cp:lastModifiedBy>Willemijn Vlot</cp:lastModifiedBy>
  <cp:revision>1</cp:revision>
  <dcterms:created xsi:type="dcterms:W3CDTF">2025-02-24T18:43:41Z</dcterms:created>
  <dcterms:modified xsi:type="dcterms:W3CDTF">2025-03-27T19:47:35Z</dcterms:modified>
</cp:coreProperties>
</file>