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5" r:id="rId13"/>
    <p:sldId id="268" r:id="rId14"/>
    <p:sldId id="269" r:id="rId15"/>
    <p:sldId id="286" r:id="rId16"/>
    <p:sldId id="287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embeddedFontLst>
    <p:embeddedFont>
      <p:font typeface="Play" panose="020B0604020202020204" charset="0"/>
      <p:regular r:id="rId32"/>
      <p:bold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6" roundtripDataSignature="AMtx7mgzMo8tleFy+SnWcpxaV20pkieJ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2.fntdata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1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439e662846_0_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3" name="Google Shape;163;g3439e662846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2" name="Google Shape;172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>
          <a:extLst>
            <a:ext uri="{FF2B5EF4-FFF2-40B4-BE49-F238E27FC236}">
              <a16:creationId xmlns:a16="http://schemas.microsoft.com/office/drawing/2014/main" id="{E2951F0F-2A71-FE26-291F-CCBF8300E7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0:notes">
            <a:extLst>
              <a:ext uri="{FF2B5EF4-FFF2-40B4-BE49-F238E27FC236}">
                <a16:creationId xmlns:a16="http://schemas.microsoft.com/office/drawing/2014/main" id="{C01D015E-5DE8-BC5B-4EC4-6198E68B164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2" name="Google Shape;172;p30:notes">
            <a:extLst>
              <a:ext uri="{FF2B5EF4-FFF2-40B4-BE49-F238E27FC236}">
                <a16:creationId xmlns:a16="http://schemas.microsoft.com/office/drawing/2014/main" id="{2A0BB7EC-F689-C0D9-31B8-81B76F4FD29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34529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3439e662846_0_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0" name="Google Shape;190;g3439e66284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439e662846_0_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g3439e662846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>
          <a:extLst>
            <a:ext uri="{FF2B5EF4-FFF2-40B4-BE49-F238E27FC236}">
              <a16:creationId xmlns:a16="http://schemas.microsoft.com/office/drawing/2014/main" id="{9D4DA51E-EA01-1651-077E-1C4DC1F52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0:notes">
            <a:extLst>
              <a:ext uri="{FF2B5EF4-FFF2-40B4-BE49-F238E27FC236}">
                <a16:creationId xmlns:a16="http://schemas.microsoft.com/office/drawing/2014/main" id="{39D9AD6A-8E07-17D4-72BE-818755ED832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2" name="Google Shape;172;p30:notes">
            <a:extLst>
              <a:ext uri="{FF2B5EF4-FFF2-40B4-BE49-F238E27FC236}">
                <a16:creationId xmlns:a16="http://schemas.microsoft.com/office/drawing/2014/main" id="{10852DA0-E9CA-3555-B63A-AB703BB06E9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159319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>
          <a:extLst>
            <a:ext uri="{FF2B5EF4-FFF2-40B4-BE49-F238E27FC236}">
              <a16:creationId xmlns:a16="http://schemas.microsoft.com/office/drawing/2014/main" id="{DA698F42-EEA0-A548-CF74-644470E1F9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0:notes">
            <a:extLst>
              <a:ext uri="{FF2B5EF4-FFF2-40B4-BE49-F238E27FC236}">
                <a16:creationId xmlns:a16="http://schemas.microsoft.com/office/drawing/2014/main" id="{1A96722B-C308-E578-E5B7-C2D342ED397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2" name="Google Shape;172;p30:notes">
            <a:extLst>
              <a:ext uri="{FF2B5EF4-FFF2-40B4-BE49-F238E27FC236}">
                <a16:creationId xmlns:a16="http://schemas.microsoft.com/office/drawing/2014/main" id="{0CF3CFA2-79BD-D069-42C3-5C84473F7C2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651451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6" name="Google Shape;226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3439e662846_0_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5" name="Google Shape;235;g3439e662846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4" name="Google Shape;244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1" name="Google Shape;9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3" name="Google Shape;253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2" name="Google Shape;262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1" name="Google Shape;271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0" name="Google Shape;280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9" name="Google Shape;289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8" name="Google Shape;298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4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7" name="Google Shape;307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4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6" name="Google Shape;316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4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5" name="Google Shape;325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4" name="Google Shape;33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0" name="Google Shape;10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9" name="Google Shape;10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8" name="Google Shape;11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6" name="Google Shape;136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5" name="Google Shape;145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4" name="Google Shape;154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>
            <a:spLocks noGrp="1"/>
          </p:cNvSpPr>
          <p:nvPr>
            <p:ph type="ctrTitle"/>
          </p:nvPr>
        </p:nvSpPr>
        <p:spPr>
          <a:xfrm>
            <a:off x="1311007" y="1133380"/>
            <a:ext cx="943937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br>
              <a:rPr lang="nl-NL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6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Se-oe she ariem</a:t>
            </a:r>
            <a:endParaRPr/>
          </a:p>
        </p:txBody>
      </p:sp>
      <p:sp>
        <p:nvSpPr>
          <p:cNvPr id="86" name="Google Shape;86;p1"/>
          <p:cNvSpPr txBox="1">
            <a:spLocks noGrp="1"/>
          </p:cNvSpPr>
          <p:nvPr>
            <p:ph type="subTitle" idx="1"/>
          </p:nvPr>
        </p:nvSpPr>
        <p:spPr>
          <a:xfrm>
            <a:off x="2669755" y="4815566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nl-NL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Dit lied is beschikbaar in het Hebreeuws, Arabisch en Engels. </a:t>
            </a:r>
            <a:br>
              <a:rPr lang="nl-NL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Luister het lied op onze website en download de tekst en akkoorden.</a:t>
            </a:r>
            <a:endParaRPr dirty="0"/>
          </a:p>
        </p:txBody>
      </p:sp>
      <p:sp>
        <p:nvSpPr>
          <p:cNvPr id="87" name="Google Shape;87;p1"/>
          <p:cNvSpPr/>
          <p:nvPr/>
        </p:nvSpPr>
        <p:spPr>
          <a:xfrm>
            <a:off x="1432192" y="4815566"/>
            <a:ext cx="1046583" cy="104658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2669755" y="5878247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nl-NL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Se-oe </a:t>
            </a:r>
            <a:r>
              <a:rPr lang="nl-NL" sz="12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nl-NL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2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ariem</a:t>
            </a:r>
            <a:endParaRPr sz="12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nl-NL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Oorspronkelijke titel </a:t>
            </a:r>
            <a:r>
              <a:rPr lang="nl-NL" sz="12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Seu</a:t>
            </a:r>
            <a:r>
              <a:rPr lang="nl-NL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2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Shearim</a:t>
            </a:r>
            <a:endParaRPr sz="12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nl-NL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Tekst &amp; muziek: </a:t>
            </a:r>
            <a:r>
              <a:rPr lang="nl-NL" sz="12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Avner</a:t>
            </a:r>
            <a:r>
              <a:rPr lang="nl-NL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2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Boskey</a:t>
            </a:r>
            <a:br>
              <a:rPr lang="nl-NL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Copyrights: </a:t>
            </a:r>
            <a:r>
              <a:rPr lang="nl-NL" sz="1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nl-NL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001 </a:t>
            </a:r>
            <a:r>
              <a:rPr lang="nl-NL" sz="12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David’s</a:t>
            </a:r>
            <a:r>
              <a:rPr lang="nl-NL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Tent Music</a:t>
            </a:r>
            <a:endParaRPr sz="12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br>
              <a:rPr lang="nl-NL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BDFC3FDA-2056-0BFA-F3C7-0361DBB22C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2192" y="4815566"/>
            <a:ext cx="1046583" cy="104658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g3439e662846_0_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g3439e662846_0_8"/>
          <p:cNvSpPr txBox="1">
            <a:spLocks noGrp="1"/>
          </p:cNvSpPr>
          <p:nvPr>
            <p:ph type="ctrTitle"/>
          </p:nvPr>
        </p:nvSpPr>
        <p:spPr>
          <a:xfrm>
            <a:off x="1022415" y="1555666"/>
            <a:ext cx="6200318" cy="27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tefeahie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yatoe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halab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wab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yahtie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meali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gkoel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g3439e662846_0_8"/>
          <p:cNvSpPr txBox="1"/>
          <p:nvPr/>
        </p:nvSpPr>
        <p:spPr>
          <a:xfrm>
            <a:off x="6441011" y="1510287"/>
            <a:ext cx="4645500" cy="28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ارتفعي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أیتها</a:t>
            </a:r>
            <a:endParaRPr sz="4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الأبواب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فلیأتي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4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ملك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المجد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4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g3439e662846_0_8"/>
          <p:cNvSpPr txBox="1"/>
          <p:nvPr/>
        </p:nvSpPr>
        <p:spPr>
          <a:xfrm>
            <a:off x="1270612" y="4351663"/>
            <a:ext cx="9647100" cy="16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Verhef u, o poorten,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opdat de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 kome.</a:t>
            </a:r>
            <a:endParaRPr sz="32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g3439e662846_0_8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Arabisch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30"/>
          <p:cNvSpPr txBox="1">
            <a:spLocks noGrp="1"/>
          </p:cNvSpPr>
          <p:nvPr>
            <p:ph type="ctrTitle"/>
          </p:nvPr>
        </p:nvSpPr>
        <p:spPr>
          <a:xfrm>
            <a:off x="958458" y="1458902"/>
            <a:ext cx="4905123" cy="27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nh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oe</a:t>
            </a:r>
            <a:r>
              <a:rPr lang="nl-NL" sz="48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a,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meali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gk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oe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masd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? </a:t>
            </a:r>
            <a:b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dzjoe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nodi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30"/>
          <p:cNvSpPr txBox="1"/>
          <p:nvPr/>
        </p:nvSpPr>
        <p:spPr>
          <a:xfrm>
            <a:off x="6822039" y="1510287"/>
            <a:ext cx="4264417" cy="28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من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هو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ملك</a:t>
            </a: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المجد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؟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رب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الجنود</a:t>
            </a:r>
            <a:endParaRPr sz="48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30"/>
          <p:cNvSpPr txBox="1"/>
          <p:nvPr/>
        </p:nvSpPr>
        <p:spPr>
          <a:xfrm>
            <a:off x="1270612" y="4442421"/>
            <a:ext cx="9647104" cy="1528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Wie is de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glorie?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Heer der heerscharen. </a:t>
            </a:r>
            <a:endParaRPr sz="32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30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Arabisch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>
          <a:extLst>
            <a:ext uri="{FF2B5EF4-FFF2-40B4-BE49-F238E27FC236}">
              <a16:creationId xmlns:a16="http://schemas.microsoft.com/office/drawing/2014/main" id="{38595E8F-3B01-7635-CE92-ADBE6012E4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0">
            <a:extLst>
              <a:ext uri="{FF2B5EF4-FFF2-40B4-BE49-F238E27FC236}">
                <a16:creationId xmlns:a16="http://schemas.microsoft.com/office/drawing/2014/main" id="{B46A9379-2521-B22D-8EB6-FACF3BACF0F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30">
            <a:extLst>
              <a:ext uri="{FF2B5EF4-FFF2-40B4-BE49-F238E27FC236}">
                <a16:creationId xmlns:a16="http://schemas.microsoft.com/office/drawing/2014/main" id="{0A70CD86-3CD1-FCE9-BA3F-EFD5436843A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958458" y="1458902"/>
            <a:ext cx="4905123" cy="27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nh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oe</a:t>
            </a:r>
            <a:r>
              <a:rPr lang="nl-NL" sz="48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a,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meali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gk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oe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masd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? </a:t>
            </a:r>
            <a:b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dzjoe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nodi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30">
            <a:extLst>
              <a:ext uri="{FF2B5EF4-FFF2-40B4-BE49-F238E27FC236}">
                <a16:creationId xmlns:a16="http://schemas.microsoft.com/office/drawing/2014/main" id="{D933E9B6-46C5-1A8A-9A79-0D510D94AFD3}"/>
              </a:ext>
            </a:extLst>
          </p:cNvPr>
          <p:cNvSpPr txBox="1"/>
          <p:nvPr/>
        </p:nvSpPr>
        <p:spPr>
          <a:xfrm>
            <a:off x="6822039" y="1510287"/>
            <a:ext cx="4264417" cy="28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من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هو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ملك</a:t>
            </a: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المجد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؟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رب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الجنود</a:t>
            </a:r>
            <a:endParaRPr sz="48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30">
            <a:extLst>
              <a:ext uri="{FF2B5EF4-FFF2-40B4-BE49-F238E27FC236}">
                <a16:creationId xmlns:a16="http://schemas.microsoft.com/office/drawing/2014/main" id="{46C10848-D3EA-69BD-E12A-1284CD9144AD}"/>
              </a:ext>
            </a:extLst>
          </p:cNvPr>
          <p:cNvSpPr txBox="1"/>
          <p:nvPr/>
        </p:nvSpPr>
        <p:spPr>
          <a:xfrm>
            <a:off x="1270612" y="4442421"/>
            <a:ext cx="9647104" cy="1528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Wie is de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glorie?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Heer der heerscharen. </a:t>
            </a:r>
            <a:endParaRPr sz="32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30">
            <a:extLst>
              <a:ext uri="{FF2B5EF4-FFF2-40B4-BE49-F238E27FC236}">
                <a16:creationId xmlns:a16="http://schemas.microsoft.com/office/drawing/2014/main" id="{6A377B53-F5BE-A0D9-EAFA-3EE900DA5A45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Arabisch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4294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Google Shape;192;g3439e662846_0_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g3439e662846_0_16"/>
          <p:cNvSpPr txBox="1">
            <a:spLocks noGrp="1"/>
          </p:cNvSpPr>
          <p:nvPr>
            <p:ph type="ctrTitle"/>
          </p:nvPr>
        </p:nvSpPr>
        <p:spPr>
          <a:xfrm>
            <a:off x="1022415" y="1555666"/>
            <a:ext cx="6292785" cy="27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tefeahie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yatoe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halab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wab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yahtie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meali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gkoel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g3439e662846_0_16"/>
          <p:cNvSpPr txBox="1"/>
          <p:nvPr/>
        </p:nvSpPr>
        <p:spPr>
          <a:xfrm>
            <a:off x="6441011" y="1510287"/>
            <a:ext cx="4645500" cy="28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ارتفعي أیتها</a:t>
            </a:r>
            <a:endParaRPr sz="4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الأبواب فلیأتي </a:t>
            </a:r>
            <a:endParaRPr sz="4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ملك المجد </a:t>
            </a:r>
            <a:endParaRPr sz="4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g3439e662846_0_16"/>
          <p:cNvSpPr txBox="1"/>
          <p:nvPr/>
        </p:nvSpPr>
        <p:spPr>
          <a:xfrm>
            <a:off x="1270612" y="4351663"/>
            <a:ext cx="9647100" cy="16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Verhef u, o poorten,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opdat de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 kome.</a:t>
            </a:r>
            <a:endParaRPr sz="32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g3439e662846_0_16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Arabisch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</a:t>
            </a:r>
            <a:r>
              <a:rPr lang="nl-NL" sz="200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oogle Shape;201;g3439e662846_0_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g3439e662846_0_24"/>
          <p:cNvSpPr txBox="1">
            <a:spLocks noGrp="1"/>
          </p:cNvSpPr>
          <p:nvPr>
            <p:ph type="ctrTitle"/>
          </p:nvPr>
        </p:nvSpPr>
        <p:spPr>
          <a:xfrm>
            <a:off x="1022415" y="1555666"/>
            <a:ext cx="6364704" cy="27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tefeahie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yatoe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halab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wab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yahtie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meali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gkoel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g3439e662846_0_24"/>
          <p:cNvSpPr txBox="1"/>
          <p:nvPr/>
        </p:nvSpPr>
        <p:spPr>
          <a:xfrm>
            <a:off x="6441011" y="1510287"/>
            <a:ext cx="4645500" cy="28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ارتفعي أیتها</a:t>
            </a:r>
            <a:endParaRPr sz="4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الأبواب فلیأتي </a:t>
            </a:r>
            <a:endParaRPr sz="4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ملك المجد </a:t>
            </a:r>
            <a:endParaRPr sz="4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g3439e662846_0_24"/>
          <p:cNvSpPr txBox="1"/>
          <p:nvPr/>
        </p:nvSpPr>
        <p:spPr>
          <a:xfrm>
            <a:off x="1270612" y="4351663"/>
            <a:ext cx="9647100" cy="16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Verhef u, o poorten,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opdat de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 kome.</a:t>
            </a:r>
            <a:endParaRPr sz="32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g3439e662846_0_24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Arabisch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</a:t>
            </a:r>
            <a:r>
              <a:rPr lang="nl-NL" sz="200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>
          <a:extLst>
            <a:ext uri="{FF2B5EF4-FFF2-40B4-BE49-F238E27FC236}">
              <a16:creationId xmlns:a16="http://schemas.microsoft.com/office/drawing/2014/main" id="{DE6C8CBE-FEF8-2F08-880E-FCF6C70329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0">
            <a:extLst>
              <a:ext uri="{FF2B5EF4-FFF2-40B4-BE49-F238E27FC236}">
                <a16:creationId xmlns:a16="http://schemas.microsoft.com/office/drawing/2014/main" id="{C5B19D81-03BC-06D4-EB77-E8BA4182800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30">
            <a:extLst>
              <a:ext uri="{FF2B5EF4-FFF2-40B4-BE49-F238E27FC236}">
                <a16:creationId xmlns:a16="http://schemas.microsoft.com/office/drawing/2014/main" id="{207E9A1E-D160-F5FB-92F3-37C83C598BE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958458" y="1458902"/>
            <a:ext cx="4905123" cy="27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nh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oe</a:t>
            </a:r>
            <a:r>
              <a:rPr lang="nl-NL" sz="48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a,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meali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gk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oe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masd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? </a:t>
            </a:r>
            <a:b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dzjoe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nodi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30">
            <a:extLst>
              <a:ext uri="{FF2B5EF4-FFF2-40B4-BE49-F238E27FC236}">
                <a16:creationId xmlns:a16="http://schemas.microsoft.com/office/drawing/2014/main" id="{826ACE68-3BBC-8559-6E78-2DC5BAF4C72B}"/>
              </a:ext>
            </a:extLst>
          </p:cNvPr>
          <p:cNvSpPr txBox="1"/>
          <p:nvPr/>
        </p:nvSpPr>
        <p:spPr>
          <a:xfrm>
            <a:off x="6822039" y="1510287"/>
            <a:ext cx="4264417" cy="28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من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هو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ملك</a:t>
            </a: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المجد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؟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رب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الجنود</a:t>
            </a:r>
            <a:endParaRPr sz="48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30">
            <a:extLst>
              <a:ext uri="{FF2B5EF4-FFF2-40B4-BE49-F238E27FC236}">
                <a16:creationId xmlns:a16="http://schemas.microsoft.com/office/drawing/2014/main" id="{5C065AF4-797D-5796-C346-D3D4247CA605}"/>
              </a:ext>
            </a:extLst>
          </p:cNvPr>
          <p:cNvSpPr txBox="1"/>
          <p:nvPr/>
        </p:nvSpPr>
        <p:spPr>
          <a:xfrm>
            <a:off x="1270612" y="4442421"/>
            <a:ext cx="9647104" cy="1528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Wie is de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glorie?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Heer der heerscharen. </a:t>
            </a:r>
            <a:endParaRPr sz="32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30">
            <a:extLst>
              <a:ext uri="{FF2B5EF4-FFF2-40B4-BE49-F238E27FC236}">
                <a16:creationId xmlns:a16="http://schemas.microsoft.com/office/drawing/2014/main" id="{DAC0D522-442E-F879-2C92-C346B1DF60CE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Arabisch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2066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>
          <a:extLst>
            <a:ext uri="{FF2B5EF4-FFF2-40B4-BE49-F238E27FC236}">
              <a16:creationId xmlns:a16="http://schemas.microsoft.com/office/drawing/2014/main" id="{16A805BB-27C6-A5F0-3315-903BC7AFAE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0">
            <a:extLst>
              <a:ext uri="{FF2B5EF4-FFF2-40B4-BE49-F238E27FC236}">
                <a16:creationId xmlns:a16="http://schemas.microsoft.com/office/drawing/2014/main" id="{E7A6BDBB-7831-BC55-13AE-982395AEA61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30">
            <a:extLst>
              <a:ext uri="{FF2B5EF4-FFF2-40B4-BE49-F238E27FC236}">
                <a16:creationId xmlns:a16="http://schemas.microsoft.com/office/drawing/2014/main" id="{A2E49848-40BA-AFC2-AEFD-CA89C934DE4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958458" y="1458902"/>
            <a:ext cx="4905123" cy="27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nh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oe</a:t>
            </a:r>
            <a:r>
              <a:rPr lang="nl-NL" sz="48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a,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meali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gk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oe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masd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? </a:t>
            </a:r>
            <a:b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dzjoe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nodi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30">
            <a:extLst>
              <a:ext uri="{FF2B5EF4-FFF2-40B4-BE49-F238E27FC236}">
                <a16:creationId xmlns:a16="http://schemas.microsoft.com/office/drawing/2014/main" id="{B139E478-CBC4-A845-4C1C-2BA923F008A2}"/>
              </a:ext>
            </a:extLst>
          </p:cNvPr>
          <p:cNvSpPr txBox="1"/>
          <p:nvPr/>
        </p:nvSpPr>
        <p:spPr>
          <a:xfrm>
            <a:off x="6822039" y="1510287"/>
            <a:ext cx="4264417" cy="28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من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هو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ملك</a:t>
            </a: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المجد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؟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رب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الجنود</a:t>
            </a:r>
            <a:endParaRPr sz="48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30">
            <a:extLst>
              <a:ext uri="{FF2B5EF4-FFF2-40B4-BE49-F238E27FC236}">
                <a16:creationId xmlns:a16="http://schemas.microsoft.com/office/drawing/2014/main" id="{4194D11E-7412-CC23-487D-1C8114ED3723}"/>
              </a:ext>
            </a:extLst>
          </p:cNvPr>
          <p:cNvSpPr txBox="1"/>
          <p:nvPr/>
        </p:nvSpPr>
        <p:spPr>
          <a:xfrm>
            <a:off x="1270612" y="4442421"/>
            <a:ext cx="9647104" cy="1528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Wie is de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glorie?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Heer der heerscharen. </a:t>
            </a:r>
            <a:endParaRPr sz="32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30">
            <a:extLst>
              <a:ext uri="{FF2B5EF4-FFF2-40B4-BE49-F238E27FC236}">
                <a16:creationId xmlns:a16="http://schemas.microsoft.com/office/drawing/2014/main" id="{CE24DE63-E916-8401-95AB-713ACDA1A4E2}"/>
              </a:ext>
            </a:extLst>
          </p:cNvPr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Arabisch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026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" name="Google Shape;228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Google Shape;229;p36"/>
          <p:cNvSpPr txBox="1">
            <a:spLocks noGrp="1"/>
          </p:cNvSpPr>
          <p:nvPr>
            <p:ph type="ctrTitle"/>
          </p:nvPr>
        </p:nvSpPr>
        <p:spPr>
          <a:xfrm>
            <a:off x="1022416" y="1555666"/>
            <a:ext cx="6850924" cy="279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ay derwazakan ser halbrim ta pashay shkomandy deta jurawa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36"/>
          <p:cNvSpPr txBox="1"/>
          <p:nvPr/>
        </p:nvSpPr>
        <p:spPr>
          <a:xfrm>
            <a:off x="6913975" y="1464900"/>
            <a:ext cx="4255800" cy="41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nl-NL" sz="4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ئه‌ی ده‌روازه‌کان سه‌ر هه‌ڵبڕم تا پاشای شکۆمانی دێتە جێڕەوا</a:t>
            </a:r>
            <a:endParaRPr sz="4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36"/>
          <p:cNvSpPr txBox="1"/>
          <p:nvPr/>
        </p:nvSpPr>
        <p:spPr>
          <a:xfrm>
            <a:off x="1272450" y="4428417"/>
            <a:ext cx="9647100" cy="15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poorten, verheft u,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zodat de Koning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van glorie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binnenkomt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36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Koerdisch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Google Shape;237;g3439e662846_0_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g3439e662846_0_52"/>
          <p:cNvSpPr txBox="1">
            <a:spLocks noGrp="1"/>
          </p:cNvSpPr>
          <p:nvPr>
            <p:ph type="ctrTitle"/>
          </p:nvPr>
        </p:nvSpPr>
        <p:spPr>
          <a:xfrm>
            <a:off x="1022416" y="1555666"/>
            <a:ext cx="6850800" cy="27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ay derwazakan ser halbrim ta pashay shkomandy deta jurawa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g3439e662846_0_52"/>
          <p:cNvSpPr txBox="1"/>
          <p:nvPr/>
        </p:nvSpPr>
        <p:spPr>
          <a:xfrm>
            <a:off x="6913975" y="1464900"/>
            <a:ext cx="4255800" cy="41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nl-NL" sz="4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ئه‌ی ده‌روازه‌کان سه‌ر هه‌ڵبڕم تا پاشای شکۆمانی دێتە جێڕەوا</a:t>
            </a:r>
            <a:endParaRPr sz="4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g3439e662846_0_52"/>
          <p:cNvSpPr txBox="1"/>
          <p:nvPr/>
        </p:nvSpPr>
        <p:spPr>
          <a:xfrm>
            <a:off x="1272450" y="4428417"/>
            <a:ext cx="9647100" cy="15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poorten, verheft u,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zodat de Koning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van glorie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binnenkomt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g3439e662846_0_52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Koerdisch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Google Shape;246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Google Shape;247;p38"/>
          <p:cNvSpPr txBox="1">
            <a:spLocks noGrp="1"/>
          </p:cNvSpPr>
          <p:nvPr>
            <p:ph type="ctrTitle"/>
          </p:nvPr>
        </p:nvSpPr>
        <p:spPr>
          <a:xfrm>
            <a:off x="1022416" y="1555666"/>
            <a:ext cx="6850924" cy="279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am pashay shkomandy chea?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38"/>
          <p:cNvSpPr txBox="1"/>
          <p:nvPr/>
        </p:nvSpPr>
        <p:spPr>
          <a:xfrm>
            <a:off x="7766462" y="1464912"/>
            <a:ext cx="3403122" cy="28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nl-NL" sz="4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ئەم پاشای شکۆمانی چییە؟</a:t>
            </a:r>
            <a:endParaRPr sz="4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38"/>
          <p:cNvSpPr txBox="1"/>
          <p:nvPr/>
        </p:nvSpPr>
        <p:spPr>
          <a:xfrm>
            <a:off x="1270612" y="4442417"/>
            <a:ext cx="9647104" cy="152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Wie is deze majestueuze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oning?</a:t>
            </a:r>
            <a:endParaRPr sz="32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38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Koerdisch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1"/>
          <p:cNvSpPr txBox="1">
            <a:spLocks noGrp="1"/>
          </p:cNvSpPr>
          <p:nvPr>
            <p:ph type="ctrTitle"/>
          </p:nvPr>
        </p:nvSpPr>
        <p:spPr>
          <a:xfrm>
            <a:off x="839750" y="1555675"/>
            <a:ext cx="7009800" cy="27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se-oe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ariem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rashegem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yavo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elech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 </a:t>
            </a:r>
            <a:b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kavood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1"/>
          <p:cNvSpPr txBox="1"/>
          <p:nvPr/>
        </p:nvSpPr>
        <p:spPr>
          <a:xfrm>
            <a:off x="6524138" y="1464912"/>
            <a:ext cx="4645446" cy="28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שאו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שערים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ראשיכם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ויבוא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מלך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הכבוד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4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1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Hef, poorten, uw hoofden op,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 de </a:t>
            </a:r>
            <a:r>
              <a:rPr lang="nl-NL" sz="3200" i="1" dirty="0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 zal binnenkomen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1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Hebreeuws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5" name="Google Shape;255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Google Shape;256;p39"/>
          <p:cNvSpPr txBox="1">
            <a:spLocks noGrp="1"/>
          </p:cNvSpPr>
          <p:nvPr>
            <p:ph type="ctrTitle"/>
          </p:nvPr>
        </p:nvSpPr>
        <p:spPr>
          <a:xfrm>
            <a:off x="1022416" y="1555666"/>
            <a:ext cx="6850924" cy="279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Xudawandy bahez u dasalatdara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39"/>
          <p:cNvSpPr txBox="1"/>
          <p:nvPr/>
        </p:nvSpPr>
        <p:spPr>
          <a:xfrm>
            <a:off x="7766462" y="1464912"/>
            <a:ext cx="3403122" cy="28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nl-NL" sz="4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خوداوەندی بەهێز و دەسەلاتدارە</a:t>
            </a:r>
            <a:endParaRPr sz="4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39"/>
          <p:cNvSpPr txBox="1"/>
          <p:nvPr/>
        </p:nvSpPr>
        <p:spPr>
          <a:xfrm>
            <a:off x="1270612" y="4442417"/>
            <a:ext cx="9647104" cy="152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sterke en machtige Heer.</a:t>
            </a:r>
            <a:endParaRPr sz="32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39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Koerdisch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" name="Google Shape;264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40"/>
          <p:cNvSpPr txBox="1">
            <a:spLocks noGrp="1"/>
          </p:cNvSpPr>
          <p:nvPr>
            <p:ph type="ctrTitle"/>
          </p:nvPr>
        </p:nvSpPr>
        <p:spPr>
          <a:xfrm>
            <a:off x="1022415" y="1555666"/>
            <a:ext cx="9047859" cy="279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Lift your heads o ye gates.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The king of glory shall come in. 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40"/>
          <p:cNvSpPr txBox="1"/>
          <p:nvPr/>
        </p:nvSpPr>
        <p:spPr>
          <a:xfrm>
            <a:off x="7766462" y="1464912"/>
            <a:ext cx="3403122" cy="28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40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Hef uw hoofden op, o poorten!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 zal binnenkomen.</a:t>
            </a:r>
            <a:endParaRPr sz="32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40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" name="Google Shape;273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41"/>
          <p:cNvSpPr txBox="1">
            <a:spLocks noGrp="1"/>
          </p:cNvSpPr>
          <p:nvPr>
            <p:ph type="ctrTitle"/>
          </p:nvPr>
        </p:nvSpPr>
        <p:spPr>
          <a:xfrm>
            <a:off x="1022415" y="1555666"/>
            <a:ext cx="9047859" cy="279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Lift your heads o ye gates.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The king of glory shall come in. 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41"/>
          <p:cNvSpPr txBox="1"/>
          <p:nvPr/>
        </p:nvSpPr>
        <p:spPr>
          <a:xfrm>
            <a:off x="7766462" y="1464912"/>
            <a:ext cx="3403122" cy="28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41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Hef uw hoofden op, o poorten!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 zal binnenkomen.</a:t>
            </a:r>
            <a:endParaRPr sz="32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41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Google Shape;282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Google Shape;283;p42"/>
          <p:cNvSpPr txBox="1">
            <a:spLocks noGrp="1"/>
          </p:cNvSpPr>
          <p:nvPr>
            <p:ph type="ctrTitle"/>
          </p:nvPr>
        </p:nvSpPr>
        <p:spPr>
          <a:xfrm>
            <a:off x="1022415" y="1555666"/>
            <a:ext cx="9047859" cy="279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Who is this king of glory?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The Lord strong and mighty.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42"/>
          <p:cNvSpPr txBox="1"/>
          <p:nvPr/>
        </p:nvSpPr>
        <p:spPr>
          <a:xfrm>
            <a:off x="7766462" y="1464912"/>
            <a:ext cx="3403122" cy="28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42"/>
          <p:cNvSpPr txBox="1"/>
          <p:nvPr/>
        </p:nvSpPr>
        <p:spPr>
          <a:xfrm>
            <a:off x="1270612" y="4442417"/>
            <a:ext cx="9647104" cy="152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Wie is deze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glorie?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Heer sterk en machtig.</a:t>
            </a:r>
            <a:endParaRPr sz="32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42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Google Shape;291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43"/>
          <p:cNvSpPr txBox="1">
            <a:spLocks noGrp="1"/>
          </p:cNvSpPr>
          <p:nvPr>
            <p:ph type="ctrTitle"/>
          </p:nvPr>
        </p:nvSpPr>
        <p:spPr>
          <a:xfrm>
            <a:off x="1022415" y="1555666"/>
            <a:ext cx="9047859" cy="279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Who is this king of glory?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The Lord strong and mighty.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43"/>
          <p:cNvSpPr txBox="1"/>
          <p:nvPr/>
        </p:nvSpPr>
        <p:spPr>
          <a:xfrm>
            <a:off x="7766462" y="1464912"/>
            <a:ext cx="3403122" cy="28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43"/>
          <p:cNvSpPr txBox="1"/>
          <p:nvPr/>
        </p:nvSpPr>
        <p:spPr>
          <a:xfrm>
            <a:off x="1270612" y="4442417"/>
            <a:ext cx="9647104" cy="152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Wie is deze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glorie?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Heer sterk en machtig.</a:t>
            </a:r>
            <a:endParaRPr sz="32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4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0" name="Google Shape;300;p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p44"/>
          <p:cNvSpPr txBox="1">
            <a:spLocks noGrp="1"/>
          </p:cNvSpPr>
          <p:nvPr>
            <p:ph type="ctrTitle"/>
          </p:nvPr>
        </p:nvSpPr>
        <p:spPr>
          <a:xfrm>
            <a:off x="1022415" y="1555666"/>
            <a:ext cx="9047859" cy="279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Lift your heads o ye gates.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The king of glory shall come in. 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44"/>
          <p:cNvSpPr txBox="1"/>
          <p:nvPr/>
        </p:nvSpPr>
        <p:spPr>
          <a:xfrm>
            <a:off x="7766462" y="1464912"/>
            <a:ext cx="3403122" cy="28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44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Hef uw hoofden op, o poorten!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 zal binnenkomen.</a:t>
            </a:r>
            <a:endParaRPr sz="32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44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" name="Google Shape;309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10" name="Google Shape;310;p45"/>
          <p:cNvSpPr txBox="1">
            <a:spLocks noGrp="1"/>
          </p:cNvSpPr>
          <p:nvPr>
            <p:ph type="ctrTitle"/>
          </p:nvPr>
        </p:nvSpPr>
        <p:spPr>
          <a:xfrm>
            <a:off x="1022415" y="1555666"/>
            <a:ext cx="9047859" cy="279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Lift your heads o ye gates.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The king of glory shall come in. 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45"/>
          <p:cNvSpPr txBox="1"/>
          <p:nvPr/>
        </p:nvSpPr>
        <p:spPr>
          <a:xfrm>
            <a:off x="7766462" y="1464912"/>
            <a:ext cx="3403122" cy="28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45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Hef uw hoofden op, o poorten!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 zal binnenkomen.</a:t>
            </a:r>
            <a:endParaRPr sz="32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45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8" name="Google Shape;318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46"/>
          <p:cNvSpPr txBox="1">
            <a:spLocks noGrp="1"/>
          </p:cNvSpPr>
          <p:nvPr>
            <p:ph type="ctrTitle"/>
          </p:nvPr>
        </p:nvSpPr>
        <p:spPr>
          <a:xfrm>
            <a:off x="1022415" y="1555666"/>
            <a:ext cx="9047859" cy="279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Who is this king of glory?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The Lord strong and mighty.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46"/>
          <p:cNvSpPr txBox="1"/>
          <p:nvPr/>
        </p:nvSpPr>
        <p:spPr>
          <a:xfrm>
            <a:off x="7766462" y="1464912"/>
            <a:ext cx="3403122" cy="28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46"/>
          <p:cNvSpPr txBox="1"/>
          <p:nvPr/>
        </p:nvSpPr>
        <p:spPr>
          <a:xfrm>
            <a:off x="1270612" y="4442417"/>
            <a:ext cx="9647104" cy="152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Wie is deze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glorie?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Heer sterk en machtig.</a:t>
            </a:r>
            <a:endParaRPr sz="32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46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" name="Google Shape;327;p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8" name="Google Shape;328;p47"/>
          <p:cNvSpPr txBox="1">
            <a:spLocks noGrp="1"/>
          </p:cNvSpPr>
          <p:nvPr>
            <p:ph type="ctrTitle"/>
          </p:nvPr>
        </p:nvSpPr>
        <p:spPr>
          <a:xfrm>
            <a:off x="1022415" y="1555666"/>
            <a:ext cx="9047859" cy="279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Who is this king of glory?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Jesus the Messiah!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47"/>
          <p:cNvSpPr txBox="1"/>
          <p:nvPr/>
        </p:nvSpPr>
        <p:spPr>
          <a:xfrm>
            <a:off x="7766462" y="1464912"/>
            <a:ext cx="3403122" cy="28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47"/>
          <p:cNvSpPr txBox="1"/>
          <p:nvPr/>
        </p:nvSpPr>
        <p:spPr>
          <a:xfrm>
            <a:off x="1270612" y="4442417"/>
            <a:ext cx="9647104" cy="152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Wie is deze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glorie?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Jezus de Messais!</a:t>
            </a:r>
            <a:endParaRPr sz="32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47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6" name="Google Shape;336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8"/>
          <p:cNvSpPr txBox="1"/>
          <p:nvPr/>
        </p:nvSpPr>
        <p:spPr>
          <a:xfrm>
            <a:off x="1283855" y="5893548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92664"/>
              <a:buFont typeface="Arial"/>
              <a:buNone/>
            </a:pPr>
            <a:r>
              <a:rPr lang="nl-NL"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Se-oe </a:t>
            </a:r>
            <a:r>
              <a:rPr lang="nl-NL" sz="14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nl-NL"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4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ariem</a:t>
            </a:r>
            <a:endParaRPr sz="1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92664"/>
              <a:buFont typeface="Arial"/>
              <a:buNone/>
            </a:pPr>
            <a:r>
              <a:rPr lang="nl-NL"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Oorspronkelijke titel: </a:t>
            </a:r>
            <a:r>
              <a:rPr lang="nl-NL" sz="14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Seu</a:t>
            </a:r>
            <a:r>
              <a:rPr lang="nl-NL"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4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Shearim</a:t>
            </a:r>
            <a:endParaRPr sz="1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92664"/>
              <a:buFont typeface="Arial"/>
              <a:buNone/>
            </a:pPr>
            <a:r>
              <a:rPr lang="nl-NL"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Tekst &amp; muziek: </a:t>
            </a:r>
            <a:r>
              <a:rPr lang="nl-NL" sz="14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Avner</a:t>
            </a:r>
            <a:r>
              <a:rPr lang="nl-NL"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4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Boskey</a:t>
            </a:r>
            <a:br>
              <a:rPr lang="nl-NL"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Copyrights: 2001 </a:t>
            </a:r>
            <a:r>
              <a:rPr lang="nl-NL" sz="14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David’s</a:t>
            </a:r>
            <a:r>
              <a:rPr lang="nl-NL"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Tent Music</a:t>
            </a:r>
            <a:endParaRPr sz="1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2"/>
          <p:cNvSpPr txBox="1">
            <a:spLocks noGrp="1"/>
          </p:cNvSpPr>
          <p:nvPr>
            <p:ph type="ctrTitle"/>
          </p:nvPr>
        </p:nvSpPr>
        <p:spPr>
          <a:xfrm>
            <a:off x="853750" y="1555675"/>
            <a:ext cx="7055400" cy="27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se-oe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ariem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rashegem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yavo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elech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 </a:t>
            </a:r>
            <a:b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kavood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2"/>
          <p:cNvSpPr txBox="1"/>
          <p:nvPr/>
        </p:nvSpPr>
        <p:spPr>
          <a:xfrm>
            <a:off x="6524138" y="1464912"/>
            <a:ext cx="4645446" cy="28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שאו שערים ראשיכם ויבוא מלך הכבוד </a:t>
            </a:r>
            <a:endParaRPr sz="4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2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Hef, poorten, uw hoofden op,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 de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 zal binnenkomen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2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Hebreeuws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3"/>
          <p:cNvSpPr txBox="1">
            <a:spLocks noGrp="1"/>
          </p:cNvSpPr>
          <p:nvPr>
            <p:ph type="ctrTitle"/>
          </p:nvPr>
        </p:nvSpPr>
        <p:spPr>
          <a:xfrm>
            <a:off x="1022415" y="1555666"/>
            <a:ext cx="7052805" cy="279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nl-NL" sz="4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nl-NL" sz="4800" b="1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hoe ze melech </a:t>
            </a:r>
            <a:br>
              <a:rPr lang="nl-NL" sz="4800" b="1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hakavood, Adonai </a:t>
            </a:r>
            <a:br>
              <a:rPr lang="nl-NL" sz="4800" b="1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tseva-oot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23"/>
          <p:cNvSpPr txBox="1"/>
          <p:nvPr/>
        </p:nvSpPr>
        <p:spPr>
          <a:xfrm>
            <a:off x="6619141" y="1555665"/>
            <a:ext cx="4645446" cy="279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!מי הוא זה מלך הכבוד? אדוני צבאות </a:t>
            </a: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Wie is Hij, deze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glorie?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HEERE der heerscharen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Hebreeuws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4"/>
          <p:cNvSpPr txBox="1">
            <a:spLocks noGrp="1"/>
          </p:cNvSpPr>
          <p:nvPr>
            <p:ph type="ctrTitle"/>
          </p:nvPr>
        </p:nvSpPr>
        <p:spPr>
          <a:xfrm>
            <a:off x="839750" y="1555675"/>
            <a:ext cx="7009800" cy="27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se-oe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ariem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rashegem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yavo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melech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 </a:t>
            </a:r>
            <a:b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kavood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24"/>
          <p:cNvSpPr txBox="1"/>
          <p:nvPr/>
        </p:nvSpPr>
        <p:spPr>
          <a:xfrm>
            <a:off x="6524138" y="1464912"/>
            <a:ext cx="4645446" cy="28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שאו שערים ראשיכם ויבוא מלך הכבוד </a:t>
            </a:r>
            <a:endParaRPr sz="4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4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Hef, poorten, uw hoofden op,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 de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 zal binnenkomen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4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Hebreeuws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5"/>
          <p:cNvSpPr txBox="1">
            <a:spLocks noGrp="1"/>
          </p:cNvSpPr>
          <p:nvPr>
            <p:ph type="ctrTitle"/>
          </p:nvPr>
        </p:nvSpPr>
        <p:spPr>
          <a:xfrm>
            <a:off x="853750" y="1555675"/>
            <a:ext cx="6996000" cy="27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se-oe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ariem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rashegem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yavo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melech</a:t>
            </a:r>
            <a: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 </a:t>
            </a:r>
            <a:br>
              <a:rPr lang="nl-NL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kavood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25"/>
          <p:cNvSpPr txBox="1"/>
          <p:nvPr/>
        </p:nvSpPr>
        <p:spPr>
          <a:xfrm>
            <a:off x="6524138" y="1464912"/>
            <a:ext cx="4645446" cy="28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שאו שערים ראשיכם ויבוא מלך הכבוד </a:t>
            </a:r>
            <a:endParaRPr sz="4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5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Hef, poorten, uw hoofden op,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 de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 zal binnenkomen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5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Hebreeuws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6"/>
          <p:cNvSpPr txBox="1">
            <a:spLocks noGrp="1"/>
          </p:cNvSpPr>
          <p:nvPr>
            <p:ph type="ctrTitle"/>
          </p:nvPr>
        </p:nvSpPr>
        <p:spPr>
          <a:xfrm>
            <a:off x="1022414" y="1555666"/>
            <a:ext cx="7325939" cy="279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nl-NL" sz="4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 shemo oema shem beno? Haged na ki teda!</a:t>
            </a:r>
            <a:br>
              <a:rPr lang="nl-NL" sz="4800" b="1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6"/>
          <p:cNvSpPr txBox="1"/>
          <p:nvPr/>
        </p:nvSpPr>
        <p:spPr>
          <a:xfrm>
            <a:off x="7754587" y="1555665"/>
            <a:ext cx="3510000" cy="279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מה שמו ומה שם בנו? הגד-נא כי תדע!</a:t>
            </a: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26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 dirty="0">
                <a:latin typeface="Calibri"/>
                <a:ea typeface="Calibri"/>
                <a:cs typeface="Calibri"/>
                <a:sym typeface="Calibri"/>
              </a:rPr>
              <a:t>Wat is zijn naam en wat is de naam van zijn Zoon? </a:t>
            </a:r>
            <a:endParaRPr sz="3200" i="1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 dirty="0">
                <a:latin typeface="Calibri"/>
                <a:ea typeface="Calibri"/>
                <a:cs typeface="Calibri"/>
                <a:sym typeface="Calibri"/>
              </a:rPr>
              <a:t>Zeg het als je het weet!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6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Hebreeuws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7"/>
          <p:cNvSpPr txBox="1">
            <a:spLocks noGrp="1"/>
          </p:cNvSpPr>
          <p:nvPr>
            <p:ph type="ctrTitle"/>
          </p:nvPr>
        </p:nvSpPr>
        <p:spPr>
          <a:xfrm>
            <a:off x="755775" y="1555675"/>
            <a:ext cx="7592700" cy="27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nl-NL" sz="4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 shemo oema shem beno? Yeshua ha Mashiach!</a:t>
            </a:r>
            <a:br>
              <a:rPr lang="nl-NL" sz="4800" b="1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7"/>
          <p:cNvSpPr txBox="1"/>
          <p:nvPr/>
        </p:nvSpPr>
        <p:spPr>
          <a:xfrm>
            <a:off x="7788112" y="1555678"/>
            <a:ext cx="3462600" cy="27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מה שמו ומה שם בנו ?ישוע המשיח!</a:t>
            </a: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7"/>
          <p:cNvSpPr txBox="1"/>
          <p:nvPr/>
        </p:nvSpPr>
        <p:spPr>
          <a:xfrm>
            <a:off x="1270612" y="4351663"/>
            <a:ext cx="9647104" cy="1619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 is zijn naam en wat is de naam van zijn Zoon? </a:t>
            </a:r>
            <a:r>
              <a:rPr lang="nl-NL" sz="32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Jezus de Messias!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7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Hebreeuws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8"/>
          <p:cNvSpPr txBox="1">
            <a:spLocks noGrp="1"/>
          </p:cNvSpPr>
          <p:nvPr>
            <p:ph type="ctrTitle"/>
          </p:nvPr>
        </p:nvSpPr>
        <p:spPr>
          <a:xfrm>
            <a:off x="1270612" y="1601044"/>
            <a:ext cx="6323607" cy="279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nl-NL" sz="48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tefeahie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yatoe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halab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wab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yahtie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meali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gkoel</a:t>
            </a:r>
            <a:r>
              <a:rPr lang="nl-NL" sz="4800" b="1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</a:t>
            </a:r>
            <a:r>
              <a:rPr lang="nl-NL" sz="48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nl-NL" sz="4800" b="1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28"/>
          <p:cNvSpPr txBox="1"/>
          <p:nvPr/>
        </p:nvSpPr>
        <p:spPr>
          <a:xfrm>
            <a:off x="6441011" y="1510287"/>
            <a:ext cx="4645446" cy="28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ارتفعي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أیتها</a:t>
            </a:r>
            <a:endParaRPr sz="4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الأبواب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فلیأتي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4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nl-NL" sz="4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ملك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NL" sz="4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المجد</a:t>
            </a:r>
            <a:r>
              <a:rPr lang="nl-NL" sz="4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4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8"/>
          <p:cNvSpPr txBox="1"/>
          <p:nvPr/>
        </p:nvSpPr>
        <p:spPr>
          <a:xfrm>
            <a:off x="1270612" y="4351663"/>
            <a:ext cx="9647104" cy="1619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Verhef u, o poorten,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opdat de </a:t>
            </a:r>
            <a:r>
              <a:rPr lang="nl-NL" sz="3200" i="1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nl-NL" sz="32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oning der glorie kome.</a:t>
            </a:r>
            <a:endParaRPr sz="32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28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Arabisch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1056</Words>
  <Application>Microsoft Office PowerPoint</Application>
  <PresentationFormat>Breedbeeld</PresentationFormat>
  <Paragraphs>173</Paragraphs>
  <Slides>29</Slides>
  <Notes>29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29</vt:i4>
      </vt:variant>
    </vt:vector>
  </HeadingPairs>
  <TitlesOfParts>
    <vt:vector size="33" baseType="lpstr">
      <vt:lpstr>Calibri</vt:lpstr>
      <vt:lpstr>Play</vt:lpstr>
      <vt:lpstr>Arial</vt:lpstr>
      <vt:lpstr>Kantoorthema</vt:lpstr>
      <vt:lpstr> Se-oe she ariem</vt:lpstr>
      <vt:lpstr>se-oe she ariem rashegem ve yavo melech ha  kavood    </vt:lpstr>
      <vt:lpstr>se-oe she ariem rashegem ve yavo melech ha  kavood    </vt:lpstr>
      <vt:lpstr>mi hoe ze melech  hakavood, Adonai  tseva-oot     </vt:lpstr>
      <vt:lpstr>se-oe she ariem rashegem ve yavo melech ha  kavood    </vt:lpstr>
      <vt:lpstr>se-oe she ariem rashegem ve yavo melech ha  kavood    </vt:lpstr>
      <vt:lpstr>ma shemo oema shem beno? Haged na ki teda!     </vt:lpstr>
      <vt:lpstr>ma shemo oema shem beno? Yeshua ha Mashiach!     </vt:lpstr>
      <vt:lpstr>er tefeahie yatoe halab wab ve yahtie meali gkoel masd    </vt:lpstr>
      <vt:lpstr>er tefeahie yatoe halab wab ve yahtie meali gkoel masd    </vt:lpstr>
      <vt:lpstr>menhoe-a, meali gkoel masd?  Rabul dzjoenodi    </vt:lpstr>
      <vt:lpstr>menhoe-a, meali gkoel masd?  Rabul dzjoenodi    </vt:lpstr>
      <vt:lpstr>er tefeahie yatoe halab wab ve yahtie meali gkoel masd    </vt:lpstr>
      <vt:lpstr>er tefeahie yatoe halab wab ve yahtie meali gkoel masd    </vt:lpstr>
      <vt:lpstr>menhoe-a, meali gkoel masd?  Rabul dzjoenodi    </vt:lpstr>
      <vt:lpstr>menhoe-a, meali gkoel masd?  Rabul dzjoenodi    </vt:lpstr>
      <vt:lpstr>ay derwazakan ser halbrim ta pashay shkomandy deta jurawa    </vt:lpstr>
      <vt:lpstr>ay derwazakan ser halbrim ta pashay shkomandy deta jurawa    </vt:lpstr>
      <vt:lpstr>am pashay shkomandy chea?     </vt:lpstr>
      <vt:lpstr>Xudawandy bahez u dasalatdara     </vt:lpstr>
      <vt:lpstr>Lift your heads o ye gates.  The king of glory shall come in.      </vt:lpstr>
      <vt:lpstr>Lift your heads o ye gates.  The king of glory shall come in.      </vt:lpstr>
      <vt:lpstr>Who is this king of glory?  The Lord strong and mighty.    </vt:lpstr>
      <vt:lpstr>Who is this king of glory?  The Lord strong and mighty.    </vt:lpstr>
      <vt:lpstr>Lift your heads o ye gates.  The king of glory shall come in.      </vt:lpstr>
      <vt:lpstr>Lift your heads o ye gates.  The king of glory shall come in.      </vt:lpstr>
      <vt:lpstr>Who is this king of glory?  The Lord strong and mighty.    </vt:lpstr>
      <vt:lpstr>Who is this king of glory?  Jesus the Messiah!   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Peter van der Kuur</dc:creator>
  <cp:lastModifiedBy>Willemijn Vlot</cp:lastModifiedBy>
  <cp:revision>1</cp:revision>
  <dcterms:created xsi:type="dcterms:W3CDTF">2025-02-24T18:43:41Z</dcterms:created>
  <dcterms:modified xsi:type="dcterms:W3CDTF">2025-03-27T19:57:03Z</dcterms:modified>
</cp:coreProperties>
</file>