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embeddedFontLst>
    <p:embeddedFont>
      <p:font typeface="Play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iy56+slS/CPDJEcg51v+4LZlVl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lay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Play-regular.fnt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nl-N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" name="Google Shape;8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1" name="Google Shape;161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3" name="Google Shape;19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" name="Google Shape;8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2" name="Google Shape;152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5" name="Google Shape;55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6" name="Google Shape;5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3" name="Google Shape;6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"/>
          <p:cNvSpPr txBox="1"/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nl-NL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 d</a:t>
            </a:r>
            <a:r>
              <a:rPr b="1" lang="nl-NL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1" lang="nl-NL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Shen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"/>
          <p:cNvSpPr txBox="1"/>
          <p:nvPr>
            <p:ph idx="1" type="subTitle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 lied is beschikbaar in het Chinees en Engels.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onze website en download de tekst en akkoorden.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669755" y="5878247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Author: Lin Wen Lan</a:t>
            </a:r>
            <a:b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Melody of My Heart Music Ministry</a:t>
            </a:r>
            <a:b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English version and music notation © 2009 Resonance (WEC International)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8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Oh my Lord I want to worship You.</a:t>
            </a: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With my heart I truly love You.</a:t>
            </a:r>
            <a:br>
              <a:rPr lang="nl-NL" sz="4800">
                <a:solidFill>
                  <a:srgbClr val="000000"/>
                </a:solidFill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8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mijn Heer, ik wil U aanbidden.</a:t>
            </a:r>
            <a:b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 mijn hart heb ik U oprecht lief</a:t>
            </a:r>
            <a:r>
              <a:rPr b="0" i="0" lang="nl-NL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8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9"/>
          <p:cNvSpPr txBox="1"/>
          <p:nvPr>
            <p:ph type="ctrTitle"/>
          </p:nvPr>
        </p:nvSpPr>
        <p:spPr>
          <a:xfrm>
            <a:off x="971607" y="1365030"/>
            <a:ext cx="10245113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Your holy throne, </a:t>
            </a: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recall Your grace.</a:t>
            </a: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With my heart,</a:t>
            </a: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praise and worship You.</a:t>
            </a:r>
            <a:br>
              <a:rPr lang="nl-NL" sz="4800">
                <a:solidFill>
                  <a:srgbClr val="000000"/>
                </a:solidFill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9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Voor uw heilige troon herinner ik mij uw genade.</a:t>
            </a:r>
            <a:b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Met mijn hart prijs en aanbid ik U.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9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30"/>
          <p:cNvSpPr txBox="1"/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 fulfill my heart’s desire.</a:t>
            </a: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You’re my only joy and delight.</a:t>
            </a:r>
            <a:br>
              <a:rPr lang="nl-NL" sz="4800">
                <a:solidFill>
                  <a:srgbClr val="000000"/>
                </a:solidFill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30"/>
          <p:cNvSpPr txBox="1"/>
          <p:nvPr/>
        </p:nvSpPr>
        <p:spPr>
          <a:xfrm>
            <a:off x="1214662" y="4674423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 vervult het verlangen van mijn hart.</a:t>
            </a:r>
            <a:b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 bent mijn enige vreugde en blijdschap.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0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31"/>
          <p:cNvSpPr txBox="1"/>
          <p:nvPr>
            <p:ph type="ctrTitle"/>
          </p:nvPr>
        </p:nvSpPr>
        <p:spPr>
          <a:xfrm>
            <a:off x="1078763" y="1464911"/>
            <a:ext cx="10030801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 your holy throne I recall your grace</a:t>
            </a:r>
            <a:b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Oh my Lord I want to worship You. </a:t>
            </a:r>
            <a:br>
              <a:rPr lang="nl-NL" sz="4800">
                <a:solidFill>
                  <a:srgbClr val="000000"/>
                </a:solidFill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3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Bij uw heilige troon herinner ik mij uw genade,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mijn Heer, ik wil U aanbidden.</a:t>
            </a:r>
            <a:endParaRPr b="0" i="1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3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 Refrein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8"/>
          <p:cNvSpPr txBox="1"/>
          <p:nvPr/>
        </p:nvSpPr>
        <p:spPr>
          <a:xfrm>
            <a:off x="1283855" y="5893548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Author: Lin Wen Lan</a:t>
            </a:r>
            <a:b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Melody of My Heart Music Ministry</a:t>
            </a:r>
            <a:b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nl-NL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English version and music notation © 2009 Resonance (WEC International)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4"/>
          <p:cNvSpPr txBox="1"/>
          <p:nvPr>
            <p:ph type="ctrTitle"/>
          </p:nvPr>
        </p:nvSpPr>
        <p:spPr>
          <a:xfrm>
            <a:off x="719137" y="1463886"/>
            <a:ext cx="8015287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di Shen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yao tsjing bai ni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4"/>
          <p:cNvSpPr txBox="1"/>
          <p:nvPr/>
        </p:nvSpPr>
        <p:spPr>
          <a:xfrm>
            <a:off x="8658225" y="1309649"/>
            <a:ext cx="2814638" cy="3042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nl-NL" sz="4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我的 神我 要敬拜 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Mijn God, ik wil U aanbidden. </a:t>
            </a:r>
            <a:endParaRPr b="0" i="1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1"/>
          <p:cNvSpPr txBox="1"/>
          <p:nvPr>
            <p:ph type="ctrTitle"/>
          </p:nvPr>
        </p:nvSpPr>
        <p:spPr>
          <a:xfrm>
            <a:off x="719137" y="1463886"/>
            <a:ext cx="8015287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duh sjien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shenshen duh ai ni</a:t>
            </a: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1"/>
          <p:cNvSpPr txBox="1"/>
          <p:nvPr/>
        </p:nvSpPr>
        <p:spPr>
          <a:xfrm>
            <a:off x="7818634" y="1309649"/>
            <a:ext cx="3654229" cy="3042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nl-NL" sz="4800" u="none" cap="none" strike="noStrike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rPr>
              <a:t>我的 神我 要敬拜 你</a:t>
            </a:r>
            <a:endParaRPr b="1" i="0" sz="14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103" name="Google Shape;103;p2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Mijn hart bemint U diep. </a:t>
            </a:r>
            <a:endParaRPr b="0" i="1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2"/>
          <p:cNvSpPr txBox="1"/>
          <p:nvPr>
            <p:ph type="ctrTitle"/>
          </p:nvPr>
        </p:nvSpPr>
        <p:spPr>
          <a:xfrm>
            <a:off x="719137" y="1506749"/>
            <a:ext cx="8015287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tsai ni duh dwzo tsjen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szi sjeng ni un djen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2"/>
          <p:cNvSpPr txBox="1"/>
          <p:nvPr/>
        </p:nvSpPr>
        <p:spPr>
          <a:xfrm>
            <a:off x="8106310" y="1309649"/>
            <a:ext cx="3366553" cy="3042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nl-NL" sz="4800" u="none" cap="none" strike="noStrike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rPr>
              <a:t>在你 的座 前,我思想 你恩典,</a:t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112" name="Google Shape;112;p2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Voor uw troon overdenk ik uw genade,  </a:t>
            </a:r>
            <a:endParaRPr b="0" i="1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3"/>
          <p:cNvSpPr txBox="1"/>
          <p:nvPr>
            <p:ph type="ctrTitle"/>
          </p:nvPr>
        </p:nvSpPr>
        <p:spPr>
          <a:xfrm>
            <a:off x="719137" y="1506749"/>
            <a:ext cx="8015287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duh shin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tsaan mei tsjing bai ni</a:t>
            </a:r>
            <a:br>
              <a:rPr lang="nl-NL" sz="4800"/>
            </a:b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3"/>
          <p:cNvSpPr txBox="1"/>
          <p:nvPr/>
        </p:nvSpPr>
        <p:spPr>
          <a:xfrm>
            <a:off x="8024117" y="1309649"/>
            <a:ext cx="3448746" cy="3042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nl-NL" sz="4800" u="none" cap="none" strike="noStrike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rPr>
              <a:t>我的 心赞 美敬拜 你</a:t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121" name="Google Shape;121;p2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mijn hart prijst en aanbidt U. </a:t>
            </a:r>
            <a:endParaRPr b="0" i="1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24"/>
          <p:cNvSpPr txBox="1"/>
          <p:nvPr>
            <p:ph type="ctrTitle"/>
          </p:nvPr>
        </p:nvSpPr>
        <p:spPr>
          <a:xfrm>
            <a:off x="719137" y="1463886"/>
            <a:ext cx="8015287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ni shuh wo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sjinling di man dzjoe,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/>
            </a:br>
            <a:br>
              <a:rPr lang="nl-NL" sz="4800"/>
            </a:b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4"/>
          <p:cNvSpPr txBox="1"/>
          <p:nvPr/>
        </p:nvSpPr>
        <p:spPr>
          <a:xfrm>
            <a:off x="8363164" y="1365030"/>
            <a:ext cx="3109699" cy="3042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nl-NL" sz="4800" u="none" cap="none" strike="noStrike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rPr>
              <a:t>你是 我心灵的满 足</a:t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130" name="Google Shape;130;p2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 bent de vervulling van mijn ziel,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5"/>
          <p:cNvSpPr txBox="1"/>
          <p:nvPr>
            <p:ph type="ctrTitle"/>
          </p:nvPr>
        </p:nvSpPr>
        <p:spPr>
          <a:xfrm>
            <a:off x="719137" y="1463886"/>
            <a:ext cx="8015287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ni sjuh wo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wee-i di sji-luh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/>
            </a:br>
            <a:br>
              <a:rPr lang="nl-NL" sz="4800"/>
            </a:b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5"/>
          <p:cNvSpPr txBox="1"/>
          <p:nvPr/>
        </p:nvSpPr>
        <p:spPr>
          <a:xfrm>
            <a:off x="8352890" y="1365030"/>
            <a:ext cx="3119973" cy="3042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nl-NL" sz="4800" u="none" cap="none" strike="noStrike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rPr>
              <a:t>你是 我唯一的喜 乐</a:t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 bent mijn enige vreugde.</a:t>
            </a:r>
            <a:endParaRPr b="0" i="1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1723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6"/>
          <p:cNvSpPr txBox="1"/>
          <p:nvPr>
            <p:ph type="ctrTitle"/>
          </p:nvPr>
        </p:nvSpPr>
        <p:spPr>
          <a:xfrm>
            <a:off x="668215" y="1527594"/>
            <a:ext cx="7694734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tsai ni duh dzwo tsjen,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szi sjang ni un djen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/>
            </a:b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6"/>
          <p:cNvSpPr txBox="1"/>
          <p:nvPr/>
        </p:nvSpPr>
        <p:spPr>
          <a:xfrm>
            <a:off x="7767263" y="1340777"/>
            <a:ext cx="4187078" cy="341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nl-NL" sz="4800" u="none" cap="none" strike="noStrike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rPr>
              <a:t>在你的座前,我思想你恩典,</a:t>
            </a:r>
            <a:endParaRPr b="0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148" name="Google Shape;148;p26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Voor uw troon overdenk ik uw genade,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6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7"/>
          <p:cNvSpPr txBox="1"/>
          <p:nvPr>
            <p:ph type="ctrTitle"/>
          </p:nvPr>
        </p:nvSpPr>
        <p:spPr>
          <a:xfrm>
            <a:off x="691662" y="1527594"/>
            <a:ext cx="7671287" cy="30420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duh Shen </a:t>
            </a: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r>
              <a:rPr b="1" lang="nl-NL" sz="4800">
                <a:latin typeface="Calibri"/>
                <a:ea typeface="Calibri"/>
                <a:cs typeface="Calibri"/>
                <a:sym typeface="Calibri"/>
              </a:rPr>
              <a:t>wo yao tsjing bai ni</a:t>
            </a:r>
            <a:br>
              <a:rPr lang="nl-NL" sz="4800"/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br>
              <a:rPr b="1" lang="nl-NL" sz="4800">
                <a:latin typeface="Calibri"/>
                <a:ea typeface="Calibri"/>
                <a:cs typeface="Calibri"/>
                <a:sym typeface="Calibri"/>
              </a:rPr>
            </a:b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7"/>
          <p:cNvSpPr txBox="1"/>
          <p:nvPr/>
        </p:nvSpPr>
        <p:spPr>
          <a:xfrm>
            <a:off x="7787811" y="1741906"/>
            <a:ext cx="4166530" cy="3042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nl-NL" sz="4800" u="none" cap="none" strike="noStrike">
                <a:solidFill>
                  <a:srgbClr val="000000"/>
                </a:solidFill>
                <a:latin typeface="SimHei"/>
                <a:ea typeface="SimHei"/>
                <a:cs typeface="SimHei"/>
                <a:sym typeface="SimHei"/>
              </a:rPr>
              <a:t>我的神我 要敬拜 你!</a:t>
            </a:r>
            <a:endParaRPr b="0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rgbClr val="000000"/>
              </a:solidFill>
              <a:latin typeface="SimHei"/>
              <a:ea typeface="SimHei"/>
              <a:cs typeface="SimHei"/>
              <a:sym typeface="SimHei"/>
            </a:endParaRPr>
          </a:p>
        </p:txBody>
      </p:sp>
      <p:sp>
        <p:nvSpPr>
          <p:cNvPr id="157" name="Google Shape;157;p27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1" lang="nl-NL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mijn God, ik wil U aanbidden!</a:t>
            </a:r>
            <a:endParaRPr b="0" i="1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7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Chinees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Refrein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2025-02-24T18:43:41Z</dcterms:created>
  <dc:creator>Peter van der Kuur</dc:creator>
</cp:coreProperties>
</file>