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</p:sldIdLst>
  <p:sldSz cy="6858000" cx="12192000"/>
  <p:notesSz cx="6858000" cy="9144000"/>
  <p:embeddedFontLst>
    <p:embeddedFont>
      <p:font typeface="Play"/>
      <p:regular r:id="rId34"/>
      <p:bold r:id="rId3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36" roundtripDataSignature="AMtx7mhsit3zBi1sk5oLm6NycxxNDuRH8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33" Type="http://schemas.openxmlformats.org/officeDocument/2006/relationships/slide" Target="slides/slide29.xml"/><Relationship Id="rId10" Type="http://schemas.openxmlformats.org/officeDocument/2006/relationships/slide" Target="slides/slide6.xml"/><Relationship Id="rId32" Type="http://schemas.openxmlformats.org/officeDocument/2006/relationships/slide" Target="slides/slide28.xml"/><Relationship Id="rId13" Type="http://schemas.openxmlformats.org/officeDocument/2006/relationships/slide" Target="slides/slide9.xml"/><Relationship Id="rId35" Type="http://schemas.openxmlformats.org/officeDocument/2006/relationships/font" Target="fonts/Play-bold.fntdata"/><Relationship Id="rId12" Type="http://schemas.openxmlformats.org/officeDocument/2006/relationships/slide" Target="slides/slide8.xml"/><Relationship Id="rId34" Type="http://schemas.openxmlformats.org/officeDocument/2006/relationships/font" Target="fonts/Play-regular.fntdata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36" Type="http://customschemas.google.com/relationships/presentationmetadata" Target="metadata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nl-NL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9" name="Google Shape;159;p2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7" name="Google Shape;167;p2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5" name="Google Shape;175;p3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3" name="Google Shape;183;p3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1" name="Google Shape;191;p3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9" name="Google Shape;199;p3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7" name="Google Shape;207;p3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5" name="Google Shape;215;p3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3" name="Google Shape;223;p3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3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1" name="Google Shape;231;p3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5" name="Google Shape;95;p2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9" name="Google Shape;239;p3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3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47" name="Google Shape;247;p3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4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55" name="Google Shape;255;p4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4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63" name="Google Shape;263;p4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71" name="Google Shape;271;p4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3439c88d1bb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79" name="Google Shape;279;g3439c88d1bb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3439c88d1bb_0_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87" name="Google Shape;287;g3439c88d1bb_0_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3439c88d1bb_0_1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95" name="Google Shape;295;g3439c88d1bb_0_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3439c88d1bb_0_2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03" name="Google Shape;303;g3439c88d1bb_0_2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11" name="Google Shape;311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3" name="Google Shape;103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1" name="Google Shape;111;p2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9" name="Google Shape;119;p2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7" name="Google Shape;127;p2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5" name="Google Shape;135;p2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3" name="Google Shape;143;p2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1" name="Google Shape;151;p2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dia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0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en verticale teks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9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e titel en teks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0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en objec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ekop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2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2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30" name="Google Shape;30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houd van twee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3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3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gelijking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4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4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4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4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4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lleen titel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eg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houd met bijschrift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7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7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fbeelding met bijschrift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8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8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b="0" i="0" sz="4400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2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2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2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2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2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2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2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 txBox="1"/>
          <p:nvPr>
            <p:ph type="ctrTitle"/>
          </p:nvPr>
        </p:nvSpPr>
        <p:spPr>
          <a:xfrm>
            <a:off x="1311007" y="1133380"/>
            <a:ext cx="9439371" cy="23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br>
              <a:rPr lang="nl-NL" sz="6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6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Yesu azali awa</a:t>
            </a:r>
            <a:endParaRPr b="1"/>
          </a:p>
        </p:txBody>
      </p:sp>
      <p:sp>
        <p:nvSpPr>
          <p:cNvPr id="90" name="Google Shape;90;p1"/>
          <p:cNvSpPr txBox="1"/>
          <p:nvPr>
            <p:ph idx="1" type="subTitle"/>
          </p:nvPr>
        </p:nvSpPr>
        <p:spPr>
          <a:xfrm>
            <a:off x="2669755" y="4815566"/>
            <a:ext cx="9144000" cy="758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nl-NL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Dit lied is beschikbaar in het Lingala, Nederlands en Engels. </a:t>
            </a:r>
            <a:br>
              <a:rPr lang="nl-NL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l-NL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Luister het lied op onze website en download de tekst en akkoorden.</a:t>
            </a:r>
            <a:endParaRPr/>
          </a:p>
        </p:txBody>
      </p:sp>
      <p:sp>
        <p:nvSpPr>
          <p:cNvPr id="91" name="Google Shape;91;p1"/>
          <p:cNvSpPr/>
          <p:nvPr/>
        </p:nvSpPr>
        <p:spPr>
          <a:xfrm>
            <a:off x="1432192" y="4815566"/>
            <a:ext cx="1046583" cy="104658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2763387" y="5862149"/>
            <a:ext cx="9144000" cy="758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b="0" i="0" lang="nl-NL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Author unknown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b="0" i="0" lang="nl-NL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Nederlandse vertaling: Arie Maasland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Google Shape;161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28"/>
          <p:cNvSpPr txBox="1"/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Jezus Christus is bij ons, 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Jezus Christus is bij ons,</a:t>
            </a:r>
            <a:br>
              <a:rPr lang="nl-NL" sz="4800"/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endParaRPr b="1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28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t/>
            </a:r>
            <a:endParaRPr b="0" i="1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28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1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Nederlands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0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" name="Google Shape;169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Google Shape;170;p29"/>
          <p:cNvSpPr txBox="1"/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Jezus Christus is bij ons, 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Hij is hier.</a:t>
            </a:r>
            <a:br>
              <a:rPr lang="nl-NL" sz="4800"/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endParaRPr b="1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29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t/>
            </a:r>
            <a:endParaRPr b="0" i="1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29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1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Nederlands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0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" name="Google Shape;177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Google Shape;178;p30"/>
          <p:cNvSpPr txBox="1"/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Jezus Christus is bij ons, 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Jezus Christus is bij ons,</a:t>
            </a:r>
            <a:br>
              <a:rPr lang="nl-NL" sz="4800"/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endParaRPr b="1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30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t/>
            </a:r>
            <a:endParaRPr b="0" i="1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30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1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Nederlands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0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" name="Google Shape;185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6" name="Google Shape;186;p31"/>
          <p:cNvSpPr txBox="1"/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Jezus Christus is bij ons, 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Hij is hier.</a:t>
            </a:r>
            <a:br>
              <a:rPr lang="nl-NL" sz="4800"/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endParaRPr b="1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31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t/>
            </a:r>
            <a:endParaRPr b="0" i="1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31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1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Nederlands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0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3" name="Google Shape;193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4" name="Google Shape;194;p32"/>
          <p:cNvSpPr txBox="1"/>
          <p:nvPr>
            <p:ph type="ctrTitle"/>
          </p:nvPr>
        </p:nvSpPr>
        <p:spPr>
          <a:xfrm>
            <a:off x="1270612" y="1309650"/>
            <a:ext cx="10272204" cy="30420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Halleluja, halleluja, 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halleluja, Hij is hier.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Halleluja, halleluja, 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halleluja, Hij is hier.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endParaRPr b="1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32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t/>
            </a:r>
            <a:endParaRPr b="0" i="1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32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1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Nederlands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0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Refrein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Google Shape;201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2" name="Google Shape;202;p33"/>
          <p:cNvSpPr txBox="1"/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Eenmaal zullen wij Hem zien,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Eenmaal zullen wij Hem zien,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endParaRPr b="1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33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t/>
            </a:r>
            <a:endParaRPr b="0" i="1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33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1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Nederlands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0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" name="Google Shape;209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0" name="Google Shape;210;p34"/>
          <p:cNvSpPr txBox="1"/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Eenmaal zullen wij Hem zien,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op zijn troon.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endParaRPr b="1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p34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t/>
            </a:r>
            <a:endParaRPr b="0" i="1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p34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1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Nederlands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0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7" name="Google Shape;217;p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8" name="Google Shape;218;p35"/>
          <p:cNvSpPr txBox="1"/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Eenmaal zullen wij Hem zien,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Eenmaal zullen wij Hem zien,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endParaRPr b="1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35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t/>
            </a:r>
            <a:endParaRPr b="0" i="1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35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1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Nederlands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0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" name="Google Shape;225;p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6" name="Google Shape;226;p36"/>
          <p:cNvSpPr txBox="1"/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Eenmaal zullen wij Hem zien,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op zijn troon.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endParaRPr b="1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" name="Google Shape;227;p36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t/>
            </a:r>
            <a:endParaRPr b="0" i="1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Google Shape;228;p36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1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Nederlands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0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3" name="Google Shape;233;p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4" name="Google Shape;234;p37"/>
          <p:cNvSpPr txBox="1"/>
          <p:nvPr>
            <p:ph type="ctrTitle"/>
          </p:nvPr>
        </p:nvSpPr>
        <p:spPr>
          <a:xfrm>
            <a:off x="1270612" y="1309650"/>
            <a:ext cx="10272204" cy="30420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Halleluja, halleluja, 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halleluja, Hij is hier.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Halleluja, halleluja, 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halleluja, Hij is hier.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endParaRPr b="1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p37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t/>
            </a:r>
            <a:endParaRPr b="0" i="1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p37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1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Nederlands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0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Refrein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21"/>
          <p:cNvSpPr txBox="1"/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Yesu azali awa, 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Yesu azali awa,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endParaRPr b="1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21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b="0" i="1" lang="nl-NL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Jezus is hier.</a:t>
            </a:r>
            <a:endParaRPr b="0" i="1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21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1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Lingala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0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1" name="Google Shape;241;p3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42" name="Google Shape;242;p38"/>
          <p:cNvSpPr txBox="1"/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Jesus Christ is with us, 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Jesus Christ is with us,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endParaRPr b="1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" name="Google Shape;243;p38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b="0" i="1" lang="nl-NL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Jezus Christus is bij ons,</a:t>
            </a:r>
            <a:endParaRPr b="0" i="1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" name="Google Shape;244;p38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1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Engels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0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9" name="Google Shape;249;p3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50" name="Google Shape;250;p39"/>
          <p:cNvSpPr txBox="1"/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Jesus Christ is with us, 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He is here.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endParaRPr b="1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p39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b="0" i="1" lang="nl-NL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Jezus Christus is bij ons, Hij is hier.</a:t>
            </a:r>
            <a:endParaRPr b="0" i="1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p39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1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Engels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0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7" name="Google Shape;257;p4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58" name="Google Shape;258;p40"/>
          <p:cNvSpPr txBox="1"/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Jesus Christ is with us, 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Jesus Christ is with us,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endParaRPr b="1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p40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b="0" i="1" lang="nl-NL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Jezus Christus is bij ons,</a:t>
            </a:r>
            <a:endParaRPr b="0" i="1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p40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1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Engels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0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5" name="Google Shape;265;p4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66" name="Google Shape;266;p41"/>
          <p:cNvSpPr txBox="1"/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Jesus Christ is with us, 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He is here.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endParaRPr b="1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7" name="Google Shape;267;p41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b="0" i="1" lang="nl-NL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Jezus Christus is bij ons, Hij is hier.</a:t>
            </a:r>
            <a:endParaRPr b="0" i="1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" name="Google Shape;268;p41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1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Engels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0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3" name="Google Shape;273;p4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74" name="Google Shape;274;p42"/>
          <p:cNvSpPr txBox="1"/>
          <p:nvPr>
            <p:ph type="ctrTitle"/>
          </p:nvPr>
        </p:nvSpPr>
        <p:spPr>
          <a:xfrm>
            <a:off x="403761" y="1309650"/>
            <a:ext cx="11788239" cy="30420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Hallelujah, hallelujah, 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hallelujah, He is here.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Hallelujah, hallelujah, 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hallelujah, He is here.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endParaRPr b="1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" name="Google Shape;275;p42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b="0" i="1" lang="nl-NL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Halleluja, Hij is hier. </a:t>
            </a:r>
            <a:endParaRPr b="0" i="1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" name="Google Shape;276;p42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1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Engels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0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Refrein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1" name="Google Shape;281;g3439c88d1bb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282" name="Google Shape;282;g3439c88d1bb_0_0"/>
          <p:cNvSpPr txBox="1"/>
          <p:nvPr>
            <p:ph type="ctrTitle"/>
          </p:nvPr>
        </p:nvSpPr>
        <p:spPr>
          <a:xfrm>
            <a:off x="1270612" y="1309650"/>
            <a:ext cx="9532500" cy="304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t/>
            </a:r>
            <a:endParaRPr sz="110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We will see Him on His throne.</a:t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We will see Him on His throne.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endParaRPr b="1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Google Shape;283;g3439c88d1bb_0_0"/>
          <p:cNvSpPr txBox="1"/>
          <p:nvPr/>
        </p:nvSpPr>
        <p:spPr>
          <a:xfrm>
            <a:off x="1270612" y="4660135"/>
            <a:ext cx="9647100" cy="131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i="1" lang="nl-NL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zullen Hem zien op Zijn troon</a:t>
            </a:r>
            <a:r>
              <a:rPr b="0" i="1" lang="nl-NL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b="0" i="1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4" name="Google Shape;284;g3439c88d1bb_0_0"/>
          <p:cNvSpPr txBox="1"/>
          <p:nvPr/>
        </p:nvSpPr>
        <p:spPr>
          <a:xfrm>
            <a:off x="9680697" y="352971"/>
            <a:ext cx="2273700" cy="75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1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Engels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0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</a:t>
            </a:r>
            <a:r>
              <a:rPr lang="nl-NL" sz="2000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9" name="Google Shape;289;g3439c88d1bb_0_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290" name="Google Shape;290;g3439c88d1bb_0_8"/>
          <p:cNvSpPr txBox="1"/>
          <p:nvPr>
            <p:ph type="ctrTitle"/>
          </p:nvPr>
        </p:nvSpPr>
        <p:spPr>
          <a:xfrm>
            <a:off x="1270612" y="1309650"/>
            <a:ext cx="9532500" cy="304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t/>
            </a:r>
            <a:endParaRPr sz="110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We will see Him on His throne,</a:t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on His throne.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endParaRPr b="1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1" name="Google Shape;291;g3439c88d1bb_0_8"/>
          <p:cNvSpPr txBox="1"/>
          <p:nvPr/>
        </p:nvSpPr>
        <p:spPr>
          <a:xfrm>
            <a:off x="1270612" y="4660135"/>
            <a:ext cx="9647100" cy="131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i="1" lang="nl-NL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zullen Hem zien op Zijn troon</a:t>
            </a:r>
            <a:r>
              <a:rPr b="0" i="1" lang="nl-NL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b="0" i="1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2" name="Google Shape;292;g3439c88d1bb_0_8"/>
          <p:cNvSpPr txBox="1"/>
          <p:nvPr/>
        </p:nvSpPr>
        <p:spPr>
          <a:xfrm>
            <a:off x="9680697" y="352971"/>
            <a:ext cx="2273700" cy="75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1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Engels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0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</a:t>
            </a:r>
            <a:r>
              <a:rPr lang="nl-NL" sz="2000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" name="Google Shape;297;g3439c88d1bb_0_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298" name="Google Shape;298;g3439c88d1bb_0_15"/>
          <p:cNvSpPr txBox="1"/>
          <p:nvPr>
            <p:ph type="ctrTitle"/>
          </p:nvPr>
        </p:nvSpPr>
        <p:spPr>
          <a:xfrm>
            <a:off x="1270612" y="1309650"/>
            <a:ext cx="9532500" cy="304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t/>
            </a:r>
            <a:endParaRPr sz="110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We will see Him on His throne.</a:t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We will see Him on His throne.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endParaRPr b="1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9" name="Google Shape;299;g3439c88d1bb_0_15"/>
          <p:cNvSpPr txBox="1"/>
          <p:nvPr/>
        </p:nvSpPr>
        <p:spPr>
          <a:xfrm>
            <a:off x="1270612" y="4660135"/>
            <a:ext cx="9647100" cy="131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i="1" lang="nl-NL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zullen Hem zien op Zijn troon</a:t>
            </a:r>
            <a:r>
              <a:rPr b="0" i="1" lang="nl-NL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b="0" i="1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0" name="Google Shape;300;g3439c88d1bb_0_15"/>
          <p:cNvSpPr txBox="1"/>
          <p:nvPr/>
        </p:nvSpPr>
        <p:spPr>
          <a:xfrm>
            <a:off x="9680697" y="352971"/>
            <a:ext cx="2273700" cy="75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1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Engels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0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</a:t>
            </a:r>
            <a:r>
              <a:rPr lang="nl-NL" sz="2000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5" name="Google Shape;305;g3439c88d1bb_0_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306" name="Google Shape;306;g3439c88d1bb_0_22"/>
          <p:cNvSpPr txBox="1"/>
          <p:nvPr>
            <p:ph type="ctrTitle"/>
          </p:nvPr>
        </p:nvSpPr>
        <p:spPr>
          <a:xfrm>
            <a:off x="1270612" y="1309650"/>
            <a:ext cx="9532500" cy="304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t/>
            </a:r>
            <a:endParaRPr sz="110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We will see Him on His throne,</a:t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on His throne.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endParaRPr b="1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7" name="Google Shape;307;g3439c88d1bb_0_22"/>
          <p:cNvSpPr txBox="1"/>
          <p:nvPr/>
        </p:nvSpPr>
        <p:spPr>
          <a:xfrm>
            <a:off x="1270612" y="4660135"/>
            <a:ext cx="9647100" cy="131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i="1" lang="nl-NL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zullen Hem zien op Zijn troon</a:t>
            </a:r>
            <a:r>
              <a:rPr b="0" i="1" lang="nl-NL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b="0" i="1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8" name="Google Shape;308;g3439c88d1bb_0_22"/>
          <p:cNvSpPr txBox="1"/>
          <p:nvPr/>
        </p:nvSpPr>
        <p:spPr>
          <a:xfrm>
            <a:off x="9680697" y="352971"/>
            <a:ext cx="2273700" cy="75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1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Engels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0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</a:t>
            </a:r>
            <a:r>
              <a:rPr lang="nl-NL" sz="2000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3" name="Google Shape;313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14" name="Google Shape;314;p8"/>
          <p:cNvSpPr txBox="1"/>
          <p:nvPr/>
        </p:nvSpPr>
        <p:spPr>
          <a:xfrm>
            <a:off x="1283855" y="5893548"/>
            <a:ext cx="9144000" cy="758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b="0" i="0" lang="nl-NL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Author unknown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b="0" i="0" lang="nl-NL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Nederlandse vertaling: Arie Maasland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3"/>
          <p:cNvSpPr txBox="1"/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Yesu azali awa, na biso.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endParaRPr b="1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3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b="0" i="1" lang="nl-NL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Jezus is hier, bij ons.</a:t>
            </a:r>
            <a:endParaRPr b="0" i="1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3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1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Lingala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0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Google Shape;113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22"/>
          <p:cNvSpPr txBox="1"/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Yesu azali awa, 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Yesu azali awa,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endParaRPr b="1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22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b="0" i="1" lang="nl-NL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Jezus is hier.</a:t>
            </a:r>
            <a:endParaRPr b="0" i="1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22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1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Lingala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0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23"/>
          <p:cNvSpPr txBox="1"/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Yesu azali awa, na biso.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endParaRPr b="1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23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b="0" i="1" lang="nl-NL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Jezus is hier, bij ons.</a:t>
            </a:r>
            <a:endParaRPr b="0" i="1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23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1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Lingala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0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24"/>
          <p:cNvSpPr txBox="1"/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Alleluia, alleluia, alleluia, na Yesu.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Alleluia, alleluia, alleluia, na Yesu.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endParaRPr b="1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24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b="0" i="1" lang="nl-NL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Halleluja, bij Jezus.</a:t>
            </a:r>
            <a:endParaRPr b="0" i="1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24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1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Lingala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0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25"/>
          <p:cNvSpPr txBox="1"/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Biso tokomona ye,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Biso tokomona ye,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endParaRPr b="1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25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b="0" i="1" lang="nl-NL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zullen Hem aanbidden,</a:t>
            </a:r>
            <a:endParaRPr b="0" i="1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25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1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Lingala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0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26"/>
          <p:cNvSpPr txBox="1"/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Biso tokomona ye,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na lola.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endParaRPr b="1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26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b="0" i="1" lang="nl-NL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zullen Hem aanbidden, 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b="0" i="1" lang="nl-NL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tot in eeuwigheid.</a:t>
            </a:r>
            <a:endParaRPr b="0" i="1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26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1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Lingala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0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Google Shape;153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27"/>
          <p:cNvSpPr txBox="1"/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Alleluia, alleluia, alleluia, na Yesu.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Alleluia, alleluia, alleluia, na Yesu.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endParaRPr b="1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27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b="0" i="1" lang="nl-NL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Halleluja, bij Jezus.</a:t>
            </a:r>
            <a:endParaRPr b="0" i="1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27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1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Lingala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0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Refrein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Kantoorthema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Kantoorthema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2025-02-24T18:43:41Z</dcterms:created>
  <dc:creator>Peter van der Kuur</dc:creator>
</cp:coreProperties>
</file>