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6858000" cx="12192000"/>
  <p:notesSz cx="6858000" cy="9144000"/>
  <p:embeddedFontLst>
    <p:embeddedFont>
      <p:font typeface="Play"/>
      <p:regular r:id="rId34"/>
      <p:bold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6" roundtripDataSignature="AMtx7mhsit3zBi1sk5oLm6NycxxNDuRH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Play-bold.fntdata"/><Relationship Id="rId12" Type="http://schemas.openxmlformats.org/officeDocument/2006/relationships/slide" Target="slides/slide8.xml"/><Relationship Id="rId34" Type="http://schemas.openxmlformats.org/officeDocument/2006/relationships/font" Target="fonts/Play-regular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customschemas.google.com/relationships/presentationmetadata" Target="meta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nl-NL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7" name="Google Shape;207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5" name="Google Shape;215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3" name="Google Shape;223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1" name="Google Shape;231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9" name="Google Shape;239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7" name="Google Shape;247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5" name="Google Shape;255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3" name="Google Shape;263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1" name="Google Shape;271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439c88d1b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9" name="Google Shape;279;g3439c88d1b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439c88d1bb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7" name="Google Shape;287;g3439c88d1bb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439c88d1bb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5" name="Google Shape;295;g3439c88d1bb_0_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3439c88d1bb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3" name="Google Shape;303;g3439c88d1bb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1" name="Google Shape;31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9" name="Google Shape;119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5" name="Google Shape;135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1" name="Google Shape;151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>
            <p:ph type="ctrTitle"/>
          </p:nvPr>
        </p:nvSpPr>
        <p:spPr>
          <a:xfrm>
            <a:off x="1311007" y="1133380"/>
            <a:ext cx="9439371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br>
              <a:rPr lang="nl-NL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Yesu azali awa</a:t>
            </a:r>
            <a:endParaRPr b="1"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2669755" y="4815566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nl-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Dit lied is beschikbaar in het Lingala, Nederlands en Engels. </a:t>
            </a:r>
            <a:br>
              <a:rPr lang="nl-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Luister het lied op onze website en download de tekst en akkoorden.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432192" y="4815566"/>
            <a:ext cx="1046583" cy="10465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763387" y="5862149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Author unknown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Nederlandse vertaling: Arie Maasland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8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Jezus Christus is bij ons,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Jezus Christus is bij ons,</a:t>
            </a: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8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8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9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Jezus Christus is bij ons,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Hij is hier.</a:t>
            </a: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9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9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30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Jezus Christus is bij ons,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Jezus Christus is bij ons,</a:t>
            </a: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30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30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31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Jezus Christus is bij ons,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Hij is hier.</a:t>
            </a: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2"/>
          <p:cNvSpPr txBox="1"/>
          <p:nvPr>
            <p:ph type="ctrTitle"/>
          </p:nvPr>
        </p:nvSpPr>
        <p:spPr>
          <a:xfrm>
            <a:off x="1270612" y="1309650"/>
            <a:ext cx="10272204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Halleluja, halleluja,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halleluja, Hij is hier.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Halleluja, halleluja,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halleluja, Hij is hier.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32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3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33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Eenmaal zullen wij Hem zien,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Eenmaal zullen wij Hem zien,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34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Eenmaal zullen wij Hem zien,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op zijn troon.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34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34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35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Eenmaal zullen wij Hem zien,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Eenmaal zullen wij Hem zien,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5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5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6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Eenmaal zullen wij Hem zien,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op zijn troon.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36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6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7"/>
          <p:cNvSpPr txBox="1"/>
          <p:nvPr>
            <p:ph type="ctrTitle"/>
          </p:nvPr>
        </p:nvSpPr>
        <p:spPr>
          <a:xfrm>
            <a:off x="1270612" y="1309650"/>
            <a:ext cx="10272204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Halleluja, halleluja,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halleluja, Hij is hier.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Halleluja, halleluja,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halleluja, Hij is hier.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7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7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1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Yesu azali awa, 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Yesu azali awa,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 is hier.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Lingala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Google Shape;241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8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Jesus Christ is with us, 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Jesus Christ is with us,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8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 Christus is bij ons,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8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9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Jesus Christ is with us, 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He is here.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9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 Christus is bij ons, Hij is hier.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9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40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Jesus Christ is with us, 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Jesus Christ is with us,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40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 Christus is bij ons,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40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41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Jesus Christ is with us, 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He is here.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4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 Christus is bij ons, Hij is hier.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4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42"/>
          <p:cNvSpPr txBox="1"/>
          <p:nvPr>
            <p:ph type="ctrTitle"/>
          </p:nvPr>
        </p:nvSpPr>
        <p:spPr>
          <a:xfrm>
            <a:off x="403761" y="1309650"/>
            <a:ext cx="11788239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Hallelujah, hallelujah,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hallelujah, He is here.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Hallelujah, hallelujah,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hallelujah, He is here.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42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Halleluja, Hij is hier. 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4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g3439c88d1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g3439c88d1bb_0_0"/>
          <p:cNvSpPr txBox="1"/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We will see Him on His throne.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We will see Him on His throne.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3439c88d1bb_0_0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i="1" lang="nl-N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zullen Hem zien op Zijn troon</a:t>
            </a: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g3439c88d1bb_0_0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</a:t>
            </a: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g3439c88d1bb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g3439c88d1bb_0_8"/>
          <p:cNvSpPr txBox="1"/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We will see Him on His throne,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on His throne.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g3439c88d1bb_0_8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i="1" lang="nl-N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zullen Hem zien op Zijn troon</a:t>
            </a: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g3439c88d1bb_0_8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</a:t>
            </a: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g3439c88d1bb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g3439c88d1bb_0_15"/>
          <p:cNvSpPr txBox="1"/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We will see Him on His throne.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We will see Him on His throne.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g3439c88d1bb_0_15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i="1" lang="nl-N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zullen Hem zien op Zijn troon</a:t>
            </a: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g3439c88d1bb_0_15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</a:t>
            </a: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g3439c88d1bb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g3439c88d1bb_0_22"/>
          <p:cNvSpPr txBox="1"/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We will see Him on His throne,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on His throne.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3439c88d1bb_0_22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i="1" lang="nl-N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zullen Hem zien op Zijn troon</a:t>
            </a: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g3439c88d1bb_0_22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</a:t>
            </a: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Google Shape;31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8"/>
          <p:cNvSpPr txBox="1"/>
          <p:nvPr/>
        </p:nvSpPr>
        <p:spPr>
          <a:xfrm>
            <a:off x="1283855" y="5893548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Author unknown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Nederlandse vertaling: Arie Maasland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Yesu azali awa, na biso.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 is hier, bij ons.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Lingala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2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Yesu azali awa, 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Yesu azali awa,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 is hier.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Lingala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3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Yesu azali awa, na biso.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 is hier, bij ons.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Lingala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4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Alleluia, alleluia, alleluia, na Yesu.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Alleluia, alleluia, alleluia, na Yesu.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Halleluja, bij Jezus.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Lingala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Biso tokomona ye,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Biso tokomona ye,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zullen Hem aanbidden,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5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Lingala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6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Biso tokomona ye,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na lola.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6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zullen Hem aanbidden,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 in eeuwigheid.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Lingala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7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Alleluia, alleluia, alleluia, na Yesu.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Alleluia, alleluia, alleluia, na Yesu.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7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Halleluja, bij Jezus.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7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Lingala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2025-02-24T18:43:41Z</dcterms:created>
  <dc:creator>Peter van der Kuur</dc:creator>
</cp:coreProperties>
</file>