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Inter" panose="020B0604020202020204" charset="0"/>
      <p:regular r:id="rId35"/>
      <p:bold r:id="rId36"/>
      <p:italic r:id="rId37"/>
      <p:boldItalic r:id="rId38"/>
    </p:embeddedFont>
    <p:embeddedFont>
      <p:font typeface="Play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YZF1X59kcdW1wyj+JMj2Nq13M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311007" y="1133380"/>
            <a:ext cx="943937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b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Abaana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2669755" y="4815566"/>
            <a:ext cx="9144000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lied is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beschikbaar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het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Engels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Duits. </a:t>
            </a:r>
            <a:b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Luister het lied op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onze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website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download de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akkoorden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91" name="Google Shape;91;p1"/>
          <p:cNvSpPr/>
          <p:nvPr/>
        </p:nvSpPr>
        <p:spPr>
          <a:xfrm>
            <a:off x="1432192" y="4815566"/>
            <a:ext cx="1046583" cy="10465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669755" y="5574535"/>
            <a:ext cx="9144000" cy="104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Abaana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(het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Onze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Vader in het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Author: Lily Constantine Kakish</a:t>
            </a:r>
            <a:b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2002 Songs of the Evangelical Presbyterian Church of Egypt, admin. Faith Alive Christian Resources</a:t>
            </a:r>
            <a:b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Dutch version: Arie Maasland, English version: Rieneke Visser</a:t>
            </a:r>
            <a:b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German version: Werner Finis, Elia &amp; Judith Gad</a:t>
            </a:r>
            <a:b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8539AC-A44D-3A1E-E0B6-FCAA83DF3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087" y="4815566"/>
            <a:ext cx="1056688" cy="1056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O God, die onze Vader bent,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maak wereldwijd uw naam bekend.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Voltooi uw rijk – dat overal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de mensheid voor U buigen zal.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/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Leer ons uw wil gehoorzaam zijn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als engelen zo blij en rein.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Geef ons het voedsel elke dag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waarvan ons lichaam leven mag.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Gun ons vergeving, keer op keer,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zoals ook wij vergeven, Heer.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/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Verlos ons van de duisternis;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dat niets in ons verdorven is.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/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Het koninkrijk is U gewijd.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Aan U de kracht, de heerlijkheid,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/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vandaag en morgen, voor altijd!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Amen</a:t>
            </a:r>
            <a:br>
              <a:rPr lang="en-US" sz="4800"/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Our Father in - heaven above,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hallowed be Your blessed name!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Onze Vader in de hemel,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geheiligd zij Uw gezegende naam.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Lord let Your mighty Kingdom come, 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Lord let Your perfect will be done,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Heer, laat Uw machtige Koninkrijk komen.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Heer, laat Uw volmaakte wil gedaan worden,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31653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Abaana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la</a:t>
            </a: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dhie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fies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samaa</a:t>
            </a:r>
            <a:br>
              <a:rPr lang="en-US" sz="4800" b="1" i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li-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jatta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qaddas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ismoeka</a:t>
            </a:r>
            <a:br>
              <a:rPr lang="en-US" sz="4800" b="1" i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i="1" dirty="0">
                <a:solidFill>
                  <a:srgbClr val="000000"/>
                </a:solidFill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en-US" sz="4800" b="1" i="0" u="none" strike="noStrike" cap="none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أَبانا</a:t>
            </a:r>
            <a:r>
              <a:rPr lang="en-US" sz="48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الذي</a:t>
            </a:r>
            <a:r>
              <a:rPr lang="en-US" sz="48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sz="48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السَّماء</a:t>
            </a:r>
            <a:br>
              <a:rPr lang="en-US" sz="48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لِيَتَقَدَّس</a:t>
            </a:r>
            <a:r>
              <a:rPr lang="en-US" sz="48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ِ  </a:t>
            </a:r>
            <a:r>
              <a:rPr lang="en-US" sz="4800" b="1" i="0" u="none" strike="noStrike" cap="none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إسْ</a:t>
            </a:r>
            <a:r>
              <a:rPr lang="en-US" sz="48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ـــ</a:t>
            </a:r>
            <a:r>
              <a:rPr lang="en-US" sz="4800" b="1" i="0" u="none" strike="noStrike" cap="none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مُكَ</a:t>
            </a:r>
            <a:br>
              <a:rPr lang="en-US" sz="48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Onze Vader die in de hemel is,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laat Uw naam geheiligd worden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5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here on the earth, just as it is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done in the heavens, where You live.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 op aarde, zoals ook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 hemel, waar U woont.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Give us today just what we need,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give us today our daily bread.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 ons vandaag wat we nodig hebben,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 ons vandaag ons dagelijks brood.  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Forgive our sins, as we forgive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those people who sin against us. </a:t>
            </a:r>
            <a:br>
              <a:rPr lang="en-US" sz="4800" dirty="0"/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Vergeef onze zonden, zoals ook wij vergeven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mensen die tegen ons zondigen.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Don’t lead us to temptation Lord,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but save us from the evil one.</a:t>
            </a: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Leid ons niet in verzoeking Heer,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Maar redt ons van de boze.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Yours is the kingdom, oh Lord,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the power, the glory are Yours,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from age to age, forevermore, Amen.  </a:t>
            </a: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U is het koninkrijk, o Heer, de kracht,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heerlijkheid is van U, eeuw in eeuw uit, in eeuwigheid, Amen.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Va-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Him-mel,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geheiligt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sei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Na-me.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0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Vader in de hemel,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Naam worde geheiligd.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1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 Reich, o Herr, es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komme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bald,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 Wille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soll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geschehen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rijk, o Heer, dat het spoedig kome,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wil moet bij ons geschieden.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2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 sei es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dort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Him-mel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auch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dieser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Welt.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Zoals het in de hemel is,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 moet het ook bij ons in deze wereld zijn.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3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 Tag für Tag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versorgst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gibst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Brot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unserer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Zeit.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dag voor dag zorgt U voor ons,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geeft ons brood op de juiste tijd.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4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 bitten dich,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vergib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unsre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Schuld,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wie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auch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den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anderen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Wij bidden U, vergeef onze schuld,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zoals wij ook anderen hun schuld vergeven.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31653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li ja-ti melakoetoeka</a:t>
            </a:r>
            <a:br>
              <a:rPr lang="en-US" sz="4800" b="1" i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litakoen mesjie-atoeka</a:t>
            </a:r>
            <a:br>
              <a:rPr lang="en-US" sz="4800" i="1">
                <a:solidFill>
                  <a:srgbClr val="000000"/>
                </a:solidFill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6524138" y="136503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لِيَأتِ  مَلَكُوتُــــكَ </a:t>
            </a:r>
            <a:b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لِتَكُــــــنْ مَشـــيئَتُكَ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Laat Uw koninkrijk komen,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laat Uw wil gedaan worden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5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führe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nicht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Versu-chung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sondern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erlöse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vom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Bö-sen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5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leid ons niet in verzoeking,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maar verlos ons van de boze.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6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 Reich der Him-mel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 Kraft und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Herrlichkeit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 immer und in </a:t>
            </a:r>
            <a:r>
              <a:rPr lang="en-US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Ewigkeit</a:t>
            </a:r>
            <a:r>
              <a:rPr lang="en-US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A-men.</a:t>
            </a: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hemelrijk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van U, de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kracht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heerlijkheid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U,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altijd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eeuwig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Amen.  </a:t>
            </a:r>
            <a:endParaRPr sz="32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7"/>
          <p:cNvSpPr txBox="1"/>
          <p:nvPr/>
        </p:nvSpPr>
        <p:spPr>
          <a:xfrm>
            <a:off x="1283855" y="5893548"/>
            <a:ext cx="9144000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Abaana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(het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Onze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Vader in het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Author: Lily Constantine Kakish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2002 Songs of the Evangelical Presbyterian Church of Egypt, Council of Pastoral Work and Evangelism, admin. Faith Alive Christian Resources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Dutch version: Arie Maasland, English version: Rieneke Visser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German version: Werner Finis, Elia &amp; Judith Gad </a:t>
            </a:r>
            <a:br>
              <a:rPr lang="en-US"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653143" y="965693"/>
            <a:ext cx="6685808" cy="338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6000"/>
              <a:buNone/>
            </a:pP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kama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fies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samaa-i</a:t>
            </a: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kadhalika-alel-ardi</a:t>
            </a:r>
            <a:br>
              <a:rPr lang="en-US" sz="4800" dirty="0">
                <a:solidFill>
                  <a:srgbClr val="0C0C0C"/>
                </a:solidFill>
              </a:rPr>
            </a:br>
            <a:br>
              <a:rPr lang="en-US" sz="4800" i="1" dirty="0">
                <a:solidFill>
                  <a:srgbClr val="000000"/>
                </a:solidFill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6524138" y="1686296"/>
            <a:ext cx="4645446" cy="272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كَمــــا في السَّـــماءِ </a:t>
            </a: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كَذِلـــكَ علــى الأَرْض </a:t>
            </a: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Zoals in de hemel, zo ook op de aarde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31653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wa goebzana kafaafana</a:t>
            </a:r>
            <a:b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atinaa fie ajaaminaa</a:t>
            </a:r>
            <a:br>
              <a:rPr lang="en-US" sz="4800" i="1">
                <a:solidFill>
                  <a:srgbClr val="000000"/>
                </a:solidFill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6524138" y="1769423"/>
            <a:ext cx="4645446" cy="263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وخُبْزَنا كَفــافَنــا </a:t>
            </a: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أَعْطِنــا في أَيَّامِــــنا </a:t>
            </a: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ons dagelijks brood,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geef het ons in onze dagen.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>
            <a:off x="617516" y="886858"/>
            <a:ext cx="7647710" cy="346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6000"/>
              <a:buNone/>
            </a:pPr>
            <a:b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wag fir lanaa zoenoe banaa</a:t>
            </a:r>
            <a:b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kamaa nahnoe lighai rinaa</a:t>
            </a:r>
            <a:br>
              <a:rPr lang="en-US" sz="4800">
                <a:solidFill>
                  <a:srgbClr val="0C0C0C"/>
                </a:solidFill>
              </a:rPr>
            </a:br>
            <a:br>
              <a:rPr lang="en-US" sz="4800" i="1">
                <a:solidFill>
                  <a:srgbClr val="000000"/>
                </a:solidFill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8027718" y="1365030"/>
            <a:ext cx="3141865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لِيَأتِ  مَلَكُوتُــــكَ </a:t>
            </a:r>
            <a:b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لِتَكُــــــنْ مَشـــيئَتُكَ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vergeef ons onze zonden,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zoals ook wij anderen vergeven.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>
            <a:spLocks noGrp="1"/>
          </p:cNvSpPr>
          <p:nvPr>
            <p:ph type="ctrTitle"/>
          </p:nvPr>
        </p:nvSpPr>
        <p:spPr>
          <a:xfrm>
            <a:off x="557213" y="871538"/>
            <a:ext cx="7986711" cy="348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6000"/>
              <a:buNone/>
            </a:pPr>
            <a:b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la toedgilnaa fie tazjrieba</a:t>
            </a:r>
            <a:b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bel nazjienaa miena ashier</a:t>
            </a:r>
            <a:br>
              <a:rPr lang="en-US" sz="4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i="1">
                <a:solidFill>
                  <a:srgbClr val="000000"/>
                </a:solidFill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7486650" y="1843088"/>
            <a:ext cx="3682934" cy="291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لا تُدْخِلْنا في تَجْرِبَة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بَل نَجِّنا مِنَ الشِّرِّيــــرْ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Play"/>
              <a:buNone/>
            </a:pP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1056300" y="4531548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Leid ons niet in </a:t>
            </a:r>
            <a:r>
              <a:rPr lang="en-US" sz="3200" i="1">
                <a:latin typeface="Calibri"/>
                <a:ea typeface="Calibri"/>
                <a:cs typeface="Calibri"/>
                <a:sym typeface="Calibri"/>
              </a:rPr>
              <a:t>verzoeking</a:t>
            </a: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maar </a:t>
            </a:r>
            <a:r>
              <a:rPr lang="en-US" sz="3200" i="1">
                <a:latin typeface="Calibri"/>
                <a:ea typeface="Calibri"/>
                <a:cs typeface="Calibri"/>
                <a:sym typeface="Calibri"/>
              </a:rPr>
              <a:t>verlos</a:t>
            </a: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ons van het kwaad.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>
            <a:spLocks noGrp="1"/>
          </p:cNvSpPr>
          <p:nvPr>
            <p:ph type="ctrTitle"/>
          </p:nvPr>
        </p:nvSpPr>
        <p:spPr>
          <a:xfrm>
            <a:off x="557213" y="871538"/>
            <a:ext cx="7986711" cy="348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6000"/>
              <a:buNone/>
            </a:pP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Li-anna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laakal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moelka</a:t>
            </a:r>
            <a:br>
              <a:rPr lang="en-US" sz="4800" b="1" i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wal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koewatta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wal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mazjda</a:t>
            </a: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i="1" dirty="0">
                <a:solidFill>
                  <a:srgbClr val="000000"/>
                </a:solidFill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7338952" y="1983477"/>
            <a:ext cx="3830632" cy="242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أَنَّ لَكَ المُـلْــــكَ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والقُـــوَّةَ ؤالمَـــــــــجْدَ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1056300" y="4531548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Want van U is het koninkrijk,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kracht en de heerlijkheid.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>
            <a:spLocks noGrp="1"/>
          </p:cNvSpPr>
          <p:nvPr>
            <p:ph type="ctrTitle"/>
          </p:nvPr>
        </p:nvSpPr>
        <p:spPr>
          <a:xfrm>
            <a:off x="557213" y="871538"/>
            <a:ext cx="7986711" cy="348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6000"/>
              <a:buNone/>
            </a:pP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mienel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azal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ielael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abaed</a:t>
            </a:r>
            <a: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aamien</a:t>
            </a: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i="1" dirty="0">
                <a:solidFill>
                  <a:srgbClr val="000000"/>
                </a:solidFill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7338952" y="1983477"/>
            <a:ext cx="3830632" cy="242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مِنَ الأَزَلْ، إلى الأَبَدْ، آميــــن</a:t>
            </a:r>
            <a:endParaRPr sz="4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1022416" y="4407044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 eeuwigheid tot eeuwigheid, amen.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Microsoft Office PowerPoint</Application>
  <PresentationFormat>Breedbeeld</PresentationFormat>
  <Paragraphs>153</Paragraphs>
  <Slides>32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Calibri</vt:lpstr>
      <vt:lpstr>Play</vt:lpstr>
      <vt:lpstr>Arial</vt:lpstr>
      <vt:lpstr>Inter</vt:lpstr>
      <vt:lpstr>Kantoorthema</vt:lpstr>
      <vt:lpstr> Abaana</vt:lpstr>
      <vt:lpstr>Abaana la dhie fies samaa li-jatta qaddas ismoeka      </vt:lpstr>
      <vt:lpstr> li ja-ti melakoetoeka litakoen mesjie-atoeka     </vt:lpstr>
      <vt:lpstr> kama fies samaa-i kadhalika-alel-ardi      </vt:lpstr>
      <vt:lpstr> wa goebzana kafaafana atinaa fie ajaaminaa     </vt:lpstr>
      <vt:lpstr> wag fir lanaa zoenoe banaa kamaa nahnoe lighai rinaa      </vt:lpstr>
      <vt:lpstr> la toedgilnaa fie tazjrieba bel nazjienaa miena ashier     </vt:lpstr>
      <vt:lpstr> Li-anna laakal moelka wal koewatta wal mazjda      </vt:lpstr>
      <vt:lpstr> mienel azal ielael abaed, aamien       </vt:lpstr>
      <vt:lpstr> O God, die onze Vader bent, maak wereldwijd uw naam bekend.     </vt:lpstr>
      <vt:lpstr> Voltooi uw rijk – dat overal de mensheid voor U buigen zal.      </vt:lpstr>
      <vt:lpstr> Leer ons uw wil gehoorzaam zijn als engelen zo blij en rein.     </vt:lpstr>
      <vt:lpstr> Geef ons het voedsel elke dag waarvan ons lichaam leven mag.    </vt:lpstr>
      <vt:lpstr> Gun ons vergeving, keer op keer, zoals ook wij vergeven, Heer.    </vt:lpstr>
      <vt:lpstr> Verlos ons van de duisternis; dat niets in ons verdorven is.     </vt:lpstr>
      <vt:lpstr> Het koninkrijk is U gewijd. Aan U de kracht, de heerlijkheid,     </vt:lpstr>
      <vt:lpstr> vandaag en morgen, voor altijd! Amen   </vt:lpstr>
      <vt:lpstr> Our Father in - heaven above, hallowed be Your blessed name!     </vt:lpstr>
      <vt:lpstr> Lord let Your mighty Kingdom come,  Lord let Your perfect will be done,    </vt:lpstr>
      <vt:lpstr> here on the earth, just as it is done in the heavens, where You live.    </vt:lpstr>
      <vt:lpstr> Give us today just what we need, give us today our daily bread.   </vt:lpstr>
      <vt:lpstr> Forgive our sins, as we forgive those people who sin against us.    </vt:lpstr>
      <vt:lpstr> Don’t lead us to temptation Lord, but save us from the evil one.    </vt:lpstr>
      <vt:lpstr>Yours is the kingdom, oh Lord, the power, the glory are Yours, from age to age, forevermore, Amen.      </vt:lpstr>
      <vt:lpstr> Du Va-ter im Him-mel, geheiligt sei dein Na-me.     </vt:lpstr>
      <vt:lpstr> Den Reich, o Herr, es komme bald, Dein Wille soll bei uns geschehen.    </vt:lpstr>
      <vt:lpstr> So sei es dort im Him-mel und auch bei uns in dieser Welt.   </vt:lpstr>
      <vt:lpstr> Und Tag für Tag versorgst du uns, du gibst uns Brot zu unserer Zeit.  </vt:lpstr>
      <vt:lpstr> Wir bitten dich, vergib unsre Schuld, so wie auch wir den anderen. </vt:lpstr>
      <vt:lpstr> Und führe uns nicht in Versu-chung, sondern erlöse uns vom Bö-sen. </vt:lpstr>
      <vt:lpstr>Das Reich der Him-mel ist- dein, die Kraft und Herrlichkeit sind- dein, für immer und in Ewigkeit. A-men.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van der Kuur</dc:creator>
  <cp:lastModifiedBy>Willemijn Vlot</cp:lastModifiedBy>
  <cp:revision>1</cp:revision>
  <dcterms:created xsi:type="dcterms:W3CDTF">2025-02-24T18:43:41Z</dcterms:created>
  <dcterms:modified xsi:type="dcterms:W3CDTF">2025-05-08T12:58:35Z</dcterms:modified>
</cp:coreProperties>
</file>