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264" r:id="rId4"/>
    <p:sldId id="263" r:id="rId5"/>
    <p:sldId id="265" r:id="rId6"/>
    <p:sldId id="257" r:id="rId7"/>
    <p:sldId id="266" r:id="rId8"/>
    <p:sldId id="258" r:id="rId9"/>
    <p:sldId id="267" r:id="rId10"/>
    <p:sldId id="259" r:id="rId11"/>
    <p:sldId id="268" r:id="rId12"/>
    <p:sldId id="269" r:id="rId13"/>
    <p:sldId id="270" r:id="rId14"/>
    <p:sldId id="273" r:id="rId15"/>
    <p:sldId id="275" r:id="rId16"/>
    <p:sldId id="276" r:id="rId17"/>
    <p:sldId id="274" r:id="rId18"/>
    <p:sldId id="281" r:id="rId19"/>
    <p:sldId id="282" r:id="rId20"/>
    <p:sldId id="278" r:id="rId21"/>
    <p:sldId id="280" r:id="rId22"/>
    <p:sldId id="262" r:id="rId23"/>
  </p:sldIdLst>
  <p:sldSz cx="12192000" cy="6858000"/>
  <p:notesSz cx="6858000" cy="9144000"/>
  <p:embeddedFontLst>
    <p:embeddedFont>
      <p:font typeface="Play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gq57GorbREF+eEyEAeHx3o8rqp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7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579291A3-7623-346A-6D37-5EC9D0278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437405DC-D29F-A714-E22A-857A006A372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2FC94C51-14A1-9F63-5193-E41590079C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715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AF1263B5-0C45-1D39-E87C-B7D964486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C5E485E1-16BD-6943-E078-87A70459D6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DFA127F5-04DE-923E-2F05-FB978CC215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536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BB314DD-994A-C372-A988-021DDB102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49187956-B518-BCDD-5CF6-59DE987105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1E085332-7ACC-F76C-F436-5038994086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1439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D50FD3D-4726-86C3-14E0-4E9FB7D10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3135F502-FDD2-E2AC-5714-008E2DB9E9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63093708-E6C1-7C5B-C25B-DBF2EABBC5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633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53F27A7-DBBE-8466-C9DC-4E0E528BE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B8C21FBE-F85E-0771-7513-7ED05F2881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9FE37E54-D5FA-562D-F733-3D5E3E2E3C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3636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978199CC-B3F8-1C7C-8FB0-6E44837FD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5BC0DDAF-2AE0-0783-F0BA-E9191E5D80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706896DD-4CBD-09EF-70D4-84A03CE5FC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5055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2D4F23DB-1254-AFC1-DE90-7BA1ABE81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8CFE97BA-D3A5-412C-C028-AD126C04F7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517E028E-EF24-2F4D-191A-10E9B70EFF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27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21D99D67-5943-CC9D-B351-BEDC93873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24C34191-8EA6-EAAE-7D70-E1148C6394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D5A4CFAA-CDBE-09F4-6070-B6F6768653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62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7FF1D2B9-81BF-64C2-AFA9-C1A93A02A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FE7BC3EF-A8AA-3FA6-44D2-6BC32404D1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1A4B4EE0-2961-357C-F6BB-965090C531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898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CB8074A2-7A2D-3C5B-3AE5-77A48A49F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32321F42-69AD-351A-11AD-1B752A3902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18A51EA4-2CBE-7C8A-066F-3FA44B5B18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3642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C46EB860-0DAB-19D9-E172-31942429A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064DDDFE-4A86-D293-EA1D-B641994382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48FA052F-A199-7B82-2C8C-79444F54F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914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61FEF96E-6842-0A6D-971F-6C301F834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B84F992C-F9C4-8258-3303-38BBEB6D67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9170B635-48EC-26D4-6E3A-49E9777ED2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0668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8C9FCB1C-64E6-B14F-B32A-067AA02D8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9BCE2157-C576-42AA-E140-E5012C5C34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558D5520-9E96-7552-FDD3-3B395D32D0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3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FF31197D-6EE2-7744-B818-9C7C2E483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1D5019A0-38C8-FEFB-7365-9A9737052B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75082D3C-B806-2F01-2413-CCA4072770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379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E253E06A-632C-3E5F-58C9-2F07F2DB0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A596D57D-F01F-3DC5-43E5-CDED6FA58C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9D0EB2AC-2E48-5735-30B1-D70DE8273D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32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B9745401-CC85-1FF6-6208-D25924FBA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>
            <a:extLst>
              <a:ext uri="{FF2B5EF4-FFF2-40B4-BE49-F238E27FC236}">
                <a16:creationId xmlns:a16="http://schemas.microsoft.com/office/drawing/2014/main" id="{2327751F-8168-CBBD-CC2B-390F3B00EA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>
            <a:extLst>
              <a:ext uri="{FF2B5EF4-FFF2-40B4-BE49-F238E27FC236}">
                <a16:creationId xmlns:a16="http://schemas.microsoft.com/office/drawing/2014/main" id="{F079A651-C177-FD95-6543-3D7721C8DD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577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en-US" sz="6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66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adziemoen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lied is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beschikbaar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het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Engels, Duits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Koerdisch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onze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website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download de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akkoorden</a:t>
            </a: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69750" y="5734201"/>
            <a:ext cx="9144000" cy="8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</a:rPr>
              <a:t>Auteur: Ziad Srouji</a:t>
            </a:r>
            <a:endParaRPr sz="12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</a:rPr>
              <a:t>English version and music notation © 2010 Resonance (WEC International)</a:t>
            </a:r>
            <a:endParaRPr sz="12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lt1"/>
                </a:solidFill>
              </a:rPr>
              <a:t>Dutch version: Arie Maasland</a:t>
            </a:r>
            <a:endParaRPr sz="1200" dirty="0">
              <a:solidFill>
                <a:schemeClr val="lt1"/>
              </a:solidFill>
            </a:endParaRPr>
          </a:p>
          <a:p>
            <a:pPr lvl="0">
              <a:buClr>
                <a:schemeClr val="lt1"/>
              </a:buClr>
              <a:buSzPts val="1200"/>
            </a:pPr>
            <a:r>
              <a:rPr lang="en-US" sz="1200" dirty="0">
                <a:solidFill>
                  <a:schemeClr val="lt1"/>
                </a:solidFill>
              </a:rPr>
              <a:t>German version: </a:t>
            </a:r>
            <a:r>
              <a:rPr lang="en-GB" sz="1200" dirty="0">
                <a:solidFill>
                  <a:schemeClr val="bg1"/>
                </a:solidFill>
              </a:rPr>
              <a:t>Jorge Mario Monsalve </a:t>
            </a:r>
            <a:r>
              <a:rPr lang="en-GB" sz="1200" dirty="0" err="1">
                <a:solidFill>
                  <a:schemeClr val="bg1"/>
                </a:solidFill>
              </a:rPr>
              <a:t>Guaracao</a:t>
            </a:r>
            <a:r>
              <a:rPr lang="en-GB" sz="1200" dirty="0">
                <a:solidFill>
                  <a:schemeClr val="bg1"/>
                </a:solidFill>
              </a:rPr>
              <a:t> &amp; Rieneke Visser</a:t>
            </a:r>
            <a:endParaRPr sz="1200" dirty="0">
              <a:solidFill>
                <a:schemeClr val="lt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FEABF83-EA3A-D649-A49A-A54CE0C20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6042" y="4807490"/>
            <a:ext cx="1062733" cy="10627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You are so awesome, so awesome,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 are you Lord.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E8EDD75F-2C27-F168-5D8B-F23EDF736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E1E19246-723B-8C84-D2CF-B584326C9F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BC379B5E-8503-F9D7-C426-F730BB4AD63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You are so awesome, so awesome,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 are You, Lord.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822C603E-0854-C3DC-C7EE-6AE2EA045BCF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B64BDEE-5219-A147-1B63-0226C4DE7BD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261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162A4993-CD45-D7DD-8533-0AB8B0251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36EF59E9-079D-B1C0-DD29-0C08664F15F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A7742FEC-CB4D-BA26-56A0-2CEA4829668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faithfulness.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mercy for us.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84C63ADB-422B-5E7D-E0F9-B878989E9BAE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barmhartigheid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60AFAB7-DE6C-E124-2E25-7904A452A103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0368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6766527D-3379-823C-031B-C2E1AEE91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D2DB63CD-B292-8E13-167A-D2ADD5D6126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96FFB238-D0B2-E22D-22DB-A4E2D75B9F1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deliverance.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pow’rful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healing grace.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BAA4C3BD-EE18-26DB-6B42-FEB793D784A0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krachtige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helende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5A494FB0-7195-3632-546A-717648A5AD78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065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D338B299-A059-A7AD-54FE-BAAE20C3E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C7D017B7-1E79-58BF-8838-D9F28DC48DC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100B11D0-3BB0-765A-FEF8-62F3D101F0C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Du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Du Herr.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7FD8335E-BC1E-4CEC-608E-B50892617353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9C48F9F-FA8E-AD72-8C5C-1FC25E4E96BD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285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AB2D2BC3-7682-573E-1BB6-9F21C2142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E298561A-2E25-DC98-8716-29EBDADD55D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5D96173F-D81B-C7E8-D734-582539C4C2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Du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Du Herr.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1AFF647F-4DA4-4A6A-69CF-BE92145EA135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E7DA2637-1A8D-0B81-096B-B04007EBFCAA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197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1C25CA57-C9DB-BC0D-BCCD-70FBD117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6EB1F039-EEEE-66F6-6655-CC0C1C358AF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8D71914D-4A7E-1E32-217D-8518D582A1B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Liebe für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Treue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für uns.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0ECD0B1F-2D21-834B-B9F1-7AECBAE2FDE5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4902550F-9757-64D1-3157-A83FEA83D66B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291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3F5F0178-93D9-E3CA-14AB-1DABB1889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A52D20E8-B0CC-1A4A-7EF7-CE6F1E82774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B73CC743-F32F-6E4B-3855-17F87865606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959363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Du, der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frei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machst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Gnade, die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heilt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01C6553B-F38C-34DB-DE22-C656B5DA5FF7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 die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vrij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maakt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die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geneest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7539884B-3CF7-EAAC-D8DB-DECC8754C95E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92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2E4BED4E-E8DE-6107-43A5-AE0435015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4D2FB817-E7B8-B453-43E9-BB95333ACA0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8D9349AB-88A8-E0DD-C931-56BE6416021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1" y="1309650"/>
            <a:ext cx="5255739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her toe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ey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Choeda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A220821E-9473-5DEE-5130-165A18D01A71}"/>
              </a:ext>
            </a:extLst>
          </p:cNvPr>
          <p:cNvSpPr txBox="1"/>
          <p:nvPr/>
        </p:nvSpPr>
        <p:spPr>
          <a:xfrm>
            <a:off x="5672139" y="1309650"/>
            <a:ext cx="5497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هەر تۆ پێروزی،</a:t>
            </a: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پێروزی، پێروزی</a:t>
            </a: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ئێی خودا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FD3519CA-30D3-F172-3B55-14B4D7B9F84C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God.</a:t>
            </a:r>
            <a:endParaRPr lang="en-US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D7F8CF8D-AB88-7BA5-1386-913F01C6BE92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Vers</a:t>
            </a:r>
            <a:r>
              <a:rPr lang="en-US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1312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A93677CF-0F89-DDCB-7857-BB3B67EFD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42D540B3-52B4-C125-CD3E-6E39FA2BB94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6018E72D-36E9-94AE-7168-0C054A155D4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1" y="1309650"/>
            <a:ext cx="5255739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her toe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ey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Choeda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012F8B01-E2DC-3978-5A4A-61389CDFD8AD}"/>
              </a:ext>
            </a:extLst>
          </p:cNvPr>
          <p:cNvSpPr txBox="1"/>
          <p:nvPr/>
        </p:nvSpPr>
        <p:spPr>
          <a:xfrm>
            <a:off x="5672139" y="1309650"/>
            <a:ext cx="5497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هەر تۆ پێروزی،</a:t>
            </a: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پێروزی، پێروزی</a:t>
            </a: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ئێی خودا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AAAFC330-AFCA-FF02-4E87-BB773918C325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God.</a:t>
            </a:r>
            <a:endParaRPr lang="en-US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E6E60F93-4EBE-A979-6641-845543DEBD88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Vers</a:t>
            </a:r>
            <a:r>
              <a:rPr lang="en-US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274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/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ya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Allah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أنت عظيم عظيم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عظيَم يا الله</a:t>
            </a:r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  </a:t>
            </a:r>
            <a:endParaRPr lang="nl-NL" sz="4800" dirty="0">
              <a:solidFill>
                <a:prstClr val="black"/>
              </a:solidFill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God.</a:t>
            </a:r>
            <a:endParaRPr dirty="0"/>
          </a:p>
        </p:txBody>
      </p:sp>
      <p:sp>
        <p:nvSpPr>
          <p:cNvPr id="123" name="Google Shape;123;p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2E640EFA-7AEE-0033-EB62-47D07D5D4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64A9FEFF-2832-797C-D2E6-DBA563C4C8A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4DD2ACEC-2971-24B9-E542-954A5954DCB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7" y="1309650"/>
            <a:ext cx="5278372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evinee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rasti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ye da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D2F5D555-9149-76C7-92E2-68FBEE95D944}"/>
              </a:ext>
            </a:extLst>
          </p:cNvPr>
          <p:cNvSpPr txBox="1"/>
          <p:nvPr/>
        </p:nvSpPr>
        <p:spPr>
          <a:xfrm>
            <a:off x="6096000" y="1309650"/>
            <a:ext cx="5073584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خۆشەویستیت  </a:t>
            </a: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ڕاستیدا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9D2D880C-537B-12C0-F504-7C003D655E5A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liefde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trouw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dirty="0"/>
            </a:br>
            <a:endParaRPr sz="3200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9E0D5BEC-45BE-DE86-8700-C9ADB483009F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6803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0FF33FBF-8C67-F273-28D5-703CC0543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FD242DD5-60EA-D620-46F8-EEAE856CCA0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A64E44BA-C603-69DD-AF21-50F1F5BCB69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azadiyee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bashee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56ACB42F-3E0F-D4DD-529F-BE265C06A43F}"/>
              </a:ext>
            </a:extLst>
          </p:cNvPr>
          <p:cNvSpPr txBox="1"/>
          <p:nvPr/>
        </p:nvSpPr>
        <p:spPr>
          <a:xfrm>
            <a:off x="6524138" y="700088"/>
            <a:ext cx="4645446" cy="3651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ar-AE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nl-NL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ئازادییە  </a:t>
            </a: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باشییە 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F1A5CFC2-13A3-5688-7534-4A78B67DF598}"/>
              </a:ext>
            </a:extLst>
          </p:cNvPr>
          <p:cNvSpPr txBox="1"/>
          <p:nvPr/>
        </p:nvSpPr>
        <p:spPr>
          <a:xfrm>
            <a:off x="1170415" y="4698783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vrijheid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goedheid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4E8C0162-8225-D447-AEE3-09F478A6922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888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7"/>
          <p:cNvSpPr txBox="1"/>
          <p:nvPr/>
        </p:nvSpPr>
        <p:spPr>
          <a:xfrm>
            <a:off x="1283855" y="5743576"/>
            <a:ext cx="9144000" cy="90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lt1"/>
              </a:buClr>
              <a:buSzPts val="1200"/>
            </a:pPr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Anta </a:t>
            </a:r>
            <a:r>
              <a:rPr lang="en-US" sz="1200" dirty="0" err="1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Adziemoen</a:t>
            </a:r>
            <a:br>
              <a:rPr lang="en-US" sz="1200" b="0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</a:br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Author: Ziad Srouji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English version and music notation © 2010 Resonance (WEC International)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Dutch version: Arie Maasland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German version: 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Jorge Mario Monsalve </a:t>
            </a:r>
            <a:r>
              <a:rPr lang="en-US" sz="1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Guaracao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Rieneke Visser</a:t>
            </a:r>
            <a:endParaRPr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6E11F9A5-FD17-4A44-40FA-D41ED1773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8AB266C9-3A8E-1DCB-8E5A-28D3C15E226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D97ACC52-E34B-DABF-23BA-A808A8FE83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ya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Allah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2893E6B8-48BE-368B-4071-A99B65AA0BB8}"/>
              </a:ext>
            </a:extLst>
          </p:cNvPr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أنت عظيم عظيم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عظيَم يا الله</a:t>
            </a:r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  </a:t>
            </a:r>
            <a:endParaRPr lang="nl-NL" sz="4800" dirty="0">
              <a:solidFill>
                <a:prstClr val="black"/>
              </a:solidFill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B88E109D-ACFC-36C8-037B-5BA26D007C8D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God.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5C109DBF-8A3E-B253-F70F-DAA9F93F37AE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4615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0A50E3E4-E71C-B894-A977-F75FF427C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8D599073-749A-3BFD-3817-D03C5497E88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DA428214-47E6-DAA5-AF0A-3E03D3BE703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0" y="1309650"/>
            <a:ext cx="720399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maḥabbatika</a:t>
            </a:r>
            <a:b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amaanatika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FFC2405A-582D-144D-8359-3D62A334510D}"/>
              </a:ext>
            </a:extLst>
          </p:cNvPr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/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عظيم في محبتك   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عظيم في أمانتك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CFFF8C47-BC1C-A355-D633-B9D03D415E4C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15C86F3B-B490-118E-7A77-BB4D0337CB2F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372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1CCDD91B-A45D-0322-7926-48627836E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B4295F7A-AEAE-7A2D-D29E-D45D5E312A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54AE499C-059A-0B7F-CD76-14BA52B6828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0" y="1309650"/>
            <a:ext cx="720399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tahririka</a:t>
            </a:r>
            <a:b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aydan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shifaa-ika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33277D12-846C-7024-408C-6CCA49D3F18C}"/>
              </a:ext>
            </a:extLst>
          </p:cNvPr>
          <p:cNvSpPr txBox="1"/>
          <p:nvPr/>
        </p:nvSpPr>
        <p:spPr>
          <a:xfrm>
            <a:off x="6252519" y="1309650"/>
            <a:ext cx="4917065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/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عظيـم فـي تحريرك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 </a:t>
            </a: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عظيـم أيضاً فـي شفائك</a:t>
            </a:r>
            <a:endParaRPr lang="nl-NL" sz="4800" dirty="0"/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175C4046-584F-7C5F-C1C7-08026BEC01B6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genezing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6BD8E185-43D8-7BD6-D89E-71C584E177DA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752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bent U Heer.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9D90F10C-DF47-0E63-040E-51AAF2FD3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>
            <a:extLst>
              <a:ext uri="{FF2B5EF4-FFF2-40B4-BE49-F238E27FC236}">
                <a16:creationId xmlns:a16="http://schemas.microsoft.com/office/drawing/2014/main" id="{816CC0B9-F94D-1BE2-5653-1CC353000B6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2217F0A2-496E-D0AA-ECB5-D3AC50EC2C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bent U Heer.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>
            <a:extLst>
              <a:ext uri="{FF2B5EF4-FFF2-40B4-BE49-F238E27FC236}">
                <a16:creationId xmlns:a16="http://schemas.microsoft.com/office/drawing/2014/main" id="{9321835E-701C-890A-8592-741F4D7832C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918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grote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lang="en-US" sz="2000" dirty="0">
              <a:solidFill>
                <a:srgbClr val="6B1A76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>
          <a:extLst>
            <a:ext uri="{FF2B5EF4-FFF2-40B4-BE49-F238E27FC236}">
              <a16:creationId xmlns:a16="http://schemas.microsoft.com/office/drawing/2014/main" id="{8CA87C81-4B33-F664-901C-8A8A5E236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>
            <a:extLst>
              <a:ext uri="{FF2B5EF4-FFF2-40B4-BE49-F238E27FC236}">
                <a16:creationId xmlns:a16="http://schemas.microsoft.com/office/drawing/2014/main" id="{88EDDC3A-46ED-3F4F-46D1-F3F07AFCCD1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>
            <a:extLst>
              <a:ext uri="{FF2B5EF4-FFF2-40B4-BE49-F238E27FC236}">
                <a16:creationId xmlns:a16="http://schemas.microsoft.com/office/drawing/2014/main" id="{D841F59C-E723-E02F-29E1-77C76E784B6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die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geneest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>
            <a:extLst>
              <a:ext uri="{FF2B5EF4-FFF2-40B4-BE49-F238E27FC236}">
                <a16:creationId xmlns:a16="http://schemas.microsoft.com/office/drawing/2014/main" id="{364B4D5A-4A66-B408-047A-0927EE3544B3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lang="en-US" sz="2000" dirty="0">
              <a:solidFill>
                <a:srgbClr val="6B1A76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05376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750</Words>
  <Application>Microsoft Office PowerPoint</Application>
  <PresentationFormat>Breedbeeld</PresentationFormat>
  <Paragraphs>124</Paragraphs>
  <Slides>22</Slides>
  <Notes>22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Play</vt:lpstr>
      <vt:lpstr>Kantoorthema</vt:lpstr>
      <vt:lpstr> Anta adziemoen</vt:lpstr>
      <vt:lpstr>anta adziemoen, adziemoen,  adziemoen ya Allah    </vt:lpstr>
      <vt:lpstr>anta adziemoen, adziemoen,  adziemoen ya Allah    </vt:lpstr>
      <vt:lpstr> adziemoen fi maḥabbatika adziemoen fi amaanatika    </vt:lpstr>
      <vt:lpstr> adziemoen fi tahririka adziemoen aydan  fi shifaa-ika   </vt:lpstr>
      <vt:lpstr> U bent geweldig, geweldig, geweldig bent U Heer.     </vt:lpstr>
      <vt:lpstr> U bent geweldig, geweldig, geweldig bent U Heer.     </vt:lpstr>
      <vt:lpstr> Geweldig in Uw grote trouw. Geweldig in Uw liefde voor ons.     </vt:lpstr>
      <vt:lpstr> Geweldig in bevrijding. Geweldig in genade die geneest.     </vt:lpstr>
      <vt:lpstr> You are so awesome, so awesome, so awesome are you Lord.     </vt:lpstr>
      <vt:lpstr> You are so awesome, so awesome, so awesome are You, Lord.     </vt:lpstr>
      <vt:lpstr> So awesome, in your faithfulness.  So awesome, in your mercy for us.     </vt:lpstr>
      <vt:lpstr>So awesome, in deliverance.  So awesome, in your pow’rful, healing grace.     </vt:lpstr>
      <vt:lpstr> Du bist großartig, großartig,  großartig bist Du Herr.     </vt:lpstr>
      <vt:lpstr> Du bist großartig, großartig,  großartig bist Du Herr.     </vt:lpstr>
      <vt:lpstr> Großartig, Deine Liebe für uns, Großartig, Deine Treue für uns.      </vt:lpstr>
      <vt:lpstr> Großartig, Du, der frei machst, Großartig, Deine Gnade, die uns heilt.     </vt:lpstr>
      <vt:lpstr> her toe piroezi, piroezi, piroezi,  ey Choeda.  </vt:lpstr>
      <vt:lpstr> her toe piroezi, piroezi, piroezi,  ey Choeda.  </vt:lpstr>
      <vt:lpstr> piroezi di evinee da piroezi di rasti ye da   </vt:lpstr>
      <vt:lpstr> piroezi di azadiyee da piroezi di bashee da  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van der Kuur</dc:creator>
  <cp:lastModifiedBy>Willemijn Vlot</cp:lastModifiedBy>
  <cp:revision>4</cp:revision>
  <dcterms:created xsi:type="dcterms:W3CDTF">2025-02-24T18:43:41Z</dcterms:created>
  <dcterms:modified xsi:type="dcterms:W3CDTF">2025-06-27T15:02:24Z</dcterms:modified>
</cp:coreProperties>
</file>