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embeddedFontLst>
    <p:embeddedFont>
      <p:font typeface="Play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icOXpkP6zPg5sRWJHbhYNrIPDR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7c00a0b9d0_0_6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g37c00a0b9d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7c00a0b9d0_0_7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g37c00a0b9d0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7c00a0b9d0_0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5" name="Google Shape;175;g37c00a0b9d0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7c00a0b9d0_0_8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3" name="Google Shape;183;g37c00a0b9d0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7c00a0b9d0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g37c00a0b9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7c00a0b9d0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g37c00a0b9d0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7c00a0b9d0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g37c00a0b9d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7c00a0b9d0_0_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g37c00a0b9d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7c00a0b9d0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g37c00a0b9d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c00a0b9d0_0_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g37c00a0b9d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7c00a0b9d0_0_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g37c00a0b9d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311007" y="1133380"/>
            <a:ext cx="9439371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br>
              <a:rPr lang="en-US" sz="6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6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Cast your burdens</a:t>
            </a:r>
            <a:endParaRPr/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2669755" y="4815566"/>
            <a:ext cx="9144000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Dit lied is </a:t>
            </a:r>
            <a:r>
              <a:rPr lang="en-US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beschikbaar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in het Engels.</a:t>
            </a:r>
            <a:b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Luister het lied op </a:t>
            </a:r>
            <a:r>
              <a:rPr lang="en-US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onze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website </a:t>
            </a:r>
            <a:r>
              <a:rPr lang="en-US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download de </a:t>
            </a:r>
            <a:r>
              <a:rPr lang="en-US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tekst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akkoorden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91" name="Google Shape;91;p1"/>
          <p:cNvSpPr/>
          <p:nvPr/>
        </p:nvSpPr>
        <p:spPr>
          <a:xfrm>
            <a:off x="1432192" y="4815566"/>
            <a:ext cx="1046583" cy="104658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669750" y="5734201"/>
            <a:ext cx="9144000" cy="8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Author: </a:t>
            </a:r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unknown</a:t>
            </a:r>
            <a:endParaRPr sz="1200" b="0" i="0" u="none" strike="noStrike" cap="none" dirty="0">
              <a:solidFill>
                <a:schemeClr val="lt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lt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D619807-CC83-6B49-E1BD-14D21C6C0A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2192" y="4815566"/>
            <a:ext cx="1046583" cy="10465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g37c00a0b9d0_0_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g37c00a0b9d0_0_63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Cast your burdens unto Jesus, </a:t>
            </a:r>
            <a:endParaRPr sz="32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for He cares for you.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g37c00a0b9d0_0_63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Werp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lasten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 Jezus,</a:t>
            </a:r>
            <a:endParaRPr sz="32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 Hij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zorgt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je.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7c00a0b9d0_0_63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g37c00a0b9d0_0_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g37c00a0b9d0_0_70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Cast your burdens unto Jesus, </a:t>
            </a:r>
            <a:endParaRPr sz="32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for He cares for you.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7c00a0b9d0_0_70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Werp je lasten op Jezus,</a:t>
            </a:r>
            <a:endParaRPr sz="32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 Hij zorgt voor je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7c00a0b9d0_0_70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g37c00a0b9d0_0_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g37c00a0b9d0_0_77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Higher, higher,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Higher, higher, higher.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7c00a0b9d0_0_77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7c00a0b9d0_0_77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Google Shape;185;g37c00a0b9d0_0_8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g37c00a0b9d0_0_84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Higher, higher,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lift Jesus higher!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7c00a0b9d0_0_84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Hoger,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verhoog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Jezus! 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7c00a0b9d0_0_84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7"/>
          <p:cNvSpPr txBox="1"/>
          <p:nvPr/>
        </p:nvSpPr>
        <p:spPr>
          <a:xfrm>
            <a:off x="1283855" y="5893548"/>
            <a:ext cx="9144000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Cast your burdens</a:t>
            </a:r>
            <a:br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Author unknown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4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Cast your burdens unto Jesus, </a:t>
            </a:r>
            <a:endParaRPr sz="32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for He cares for you.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Werp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lasten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 Jezus,</a:t>
            </a:r>
            <a:endParaRPr sz="32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 Hij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zorgt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je.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g37c00a0b9d0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g37c00a0b9d0_0_0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Cast your burdens unto Jesus, </a:t>
            </a:r>
            <a:endParaRPr sz="32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for He cares for you.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37c00a0b9d0_0_0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Werp je lasten op Jezus,</a:t>
            </a:r>
            <a:endParaRPr sz="32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 Hij zorgt voor je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37c00a0b9d0_0_0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g37c00a0b9d0_0_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37c00a0b9d0_0_7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Higher </a:t>
            </a:r>
            <a:r>
              <a:rPr lang="en-US" sz="4800" b="1" dirty="0" err="1">
                <a:latin typeface="Calibri"/>
                <a:ea typeface="Calibri"/>
                <a:cs typeface="Calibri"/>
                <a:sym typeface="Calibri"/>
              </a:rPr>
              <a:t>higher</a:t>
            </a: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,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higher </a:t>
            </a:r>
            <a:r>
              <a:rPr lang="en-US" sz="4800" b="1" dirty="0" err="1">
                <a:latin typeface="Calibri"/>
                <a:ea typeface="Calibri"/>
                <a:cs typeface="Calibri"/>
                <a:sym typeface="Calibri"/>
              </a:rPr>
              <a:t>higher</a:t>
            </a: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800" b="1" dirty="0" err="1">
                <a:latin typeface="Calibri"/>
                <a:ea typeface="Calibri"/>
                <a:cs typeface="Calibri"/>
                <a:sym typeface="Calibri"/>
              </a:rPr>
              <a:t>higher</a:t>
            </a: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37c00a0b9d0_0_7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37c00a0b9d0_0_7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g37c00a0b9d0_0_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g37c00a0b9d0_0_14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Higher, higher,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lift Jesus higher!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37c00a0b9d0_0_14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Hoger hoger, verhoog Jezus! 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37c00a0b9d0_0_14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g37c00a0b9d0_0_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g37c00a0b9d0_0_21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Cast your burdens unto Jesus, </a:t>
            </a:r>
            <a:endParaRPr sz="32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for He cares for you.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37c00a0b9d0_0_21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Werp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lasten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 Jezus,</a:t>
            </a:r>
            <a:endParaRPr sz="32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 Hij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zorgt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je.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37c00a0b9d0_0_21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g37c00a0b9d0_0_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7c00a0b9d0_0_28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Cast your burdens unto Jesus, </a:t>
            </a:r>
            <a:endParaRPr sz="32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for He cares for you.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g37c00a0b9d0_0_28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Werp je lasten op Jezus,</a:t>
            </a:r>
            <a:endParaRPr sz="32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 Hij zorgt voor je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37c00a0b9d0_0_28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g37c00a0b9d0_0_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g37c00a0b9d0_0_35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Lower, lower,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lower, lower, lower.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37c00a0b9d0_0_35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Lager, lager, lager, lager, lager.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37c00a0b9d0_0_35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g37c00a0b9d0_0_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g37c00a0b9d0_0_42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500" cy="30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Lower, lower, 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stamp </a:t>
            </a:r>
            <a:r>
              <a:rPr lang="en-US" sz="4800" b="1" dirty="0" err="1">
                <a:latin typeface="Calibri"/>
                <a:ea typeface="Calibri"/>
                <a:cs typeface="Calibri"/>
                <a:sym typeface="Calibri"/>
              </a:rPr>
              <a:t>satan</a:t>
            </a:r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 lower.</a:t>
            </a:r>
            <a:endParaRPr sz="4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g37c00a0b9d0_0_42"/>
          <p:cNvSpPr txBox="1"/>
          <p:nvPr/>
        </p:nvSpPr>
        <p:spPr>
          <a:xfrm>
            <a:off x="1270612" y="4660135"/>
            <a:ext cx="9647100" cy="13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Lager, lager, trap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satan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omlaag</a:t>
            </a:r>
            <a:r>
              <a:rPr lang="en-US" sz="3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g37c00a0b9d0_0_42"/>
          <p:cNvSpPr txBox="1"/>
          <p:nvPr/>
        </p:nvSpPr>
        <p:spPr>
          <a:xfrm>
            <a:off x="9680697" y="352971"/>
            <a:ext cx="22737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Office PowerPoint</Application>
  <PresentationFormat>Breedbeeld</PresentationFormat>
  <Paragraphs>93</Paragraphs>
  <Slides>14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Calibri</vt:lpstr>
      <vt:lpstr>Arial</vt:lpstr>
      <vt:lpstr>Play</vt:lpstr>
      <vt:lpstr>Kantoorthema</vt:lpstr>
      <vt:lpstr> Cast your burdens</vt:lpstr>
      <vt:lpstr>Cast your burdens unto Jesus,  for He cares for you.       </vt:lpstr>
      <vt:lpstr>Cast your burdens unto Jesus,  for He cares for you.         </vt:lpstr>
      <vt:lpstr>Higher higher,  higher higher higher.        </vt:lpstr>
      <vt:lpstr>Higher, higher,  lift Jesus higher!        </vt:lpstr>
      <vt:lpstr>Cast your burdens unto Jesus,  for He cares for you.        </vt:lpstr>
      <vt:lpstr>Cast your burdens unto Jesus,  for He cares for you.         </vt:lpstr>
      <vt:lpstr>Lower, lower,  lower, lower, lower.        </vt:lpstr>
      <vt:lpstr>Lower, lower,  stamp satan lower.        </vt:lpstr>
      <vt:lpstr>Cast your burdens unto Jesus,  for He cares for you.        </vt:lpstr>
      <vt:lpstr>Cast your burdens unto Jesus,  for He cares for you.         </vt:lpstr>
      <vt:lpstr>Higher, higher,  Higher, higher, higher.        </vt:lpstr>
      <vt:lpstr>Higher, higher,  lift Jesus higher!       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van der Kuur</dc:creator>
  <cp:lastModifiedBy>Willemijn Vlot</cp:lastModifiedBy>
  <cp:revision>1</cp:revision>
  <dcterms:created xsi:type="dcterms:W3CDTF">2025-02-24T18:43:41Z</dcterms:created>
  <dcterms:modified xsi:type="dcterms:W3CDTF">2025-09-08T20:32:51Z</dcterms:modified>
</cp:coreProperties>
</file>