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embeddedFontLst>
    <p:embeddedFont>
      <p:font typeface="Inter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j0FRVYJjKruM0DSRVxy10+IZaS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Inter-italic.fntdata"/><Relationship Id="rId10" Type="http://schemas.openxmlformats.org/officeDocument/2006/relationships/font" Target="fonts/Inter-bold.fntdata"/><Relationship Id="rId13" Type="http://customschemas.google.com/relationships/presentationmetadata" Target="metadata"/><Relationship Id="rId12" Type="http://schemas.openxmlformats.org/officeDocument/2006/relationships/font" Target="fonts/Inter-bold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Inter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9" name="Google Shape;8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a9c074f61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5" name="Google Shape;95;g3a9c074f61f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a9c074f61f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1" name="Google Shape;101;g3a9c074f61f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dia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en verticale teks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e titel en teks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oud van twee" type="twoObj">
  <p:cSld name="TWO_OBJECT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en object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g" type="blank">
  <p:cSld name="BLANK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ekop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7" name="Google Shape;3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elijking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lleen titel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oud met bij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fbeelding met bij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idx="1" type="subTitle"/>
          </p:nvPr>
        </p:nvSpPr>
        <p:spPr>
          <a:xfrm>
            <a:off x="1523999" y="3429000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None/>
            </a:pPr>
            <a:r>
              <a:rPr b="1" lang="nl-NL" sz="7200"/>
              <a:t>Baba wa mbinguni</a:t>
            </a:r>
            <a:endParaRPr b="1" sz="7200"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rPr b="1" i="1" lang="nl-NL" sz="4400"/>
              <a:t>Father in heaven</a:t>
            </a:r>
            <a:endParaRPr b="1" i="1" sz="4300"/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62099" y="0"/>
            <a:ext cx="9067800" cy="32258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3046827" y="5287962"/>
            <a:ext cx="60984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1" lang="nl-NL" sz="18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Author: </a:t>
            </a:r>
            <a:r>
              <a:rPr i="1" lang="nl-NL" sz="1800">
                <a:latin typeface="Inter"/>
                <a:ea typeface="Inter"/>
                <a:cs typeface="Inter"/>
                <a:sym typeface="Inter"/>
              </a:rPr>
              <a:t>Unknown</a:t>
            </a:r>
            <a:br>
              <a:rPr b="0" i="1" lang="nl-N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1" lang="nl-NL" sz="18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English/Dutch version </a:t>
            </a:r>
            <a:r>
              <a:rPr i="1" lang="nl-NL" sz="1800">
                <a:latin typeface="Inter"/>
                <a:ea typeface="Inter"/>
                <a:cs typeface="Inter"/>
                <a:sym typeface="Inter"/>
              </a:rPr>
              <a:t>Marianne Bronsveld</a:t>
            </a:r>
            <a:endParaRPr i="1" sz="1800"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i="1" lang="nl-NL" sz="1800">
                <a:latin typeface="Inter"/>
                <a:ea typeface="Inter"/>
                <a:cs typeface="Inter"/>
                <a:sym typeface="Inter"/>
              </a:rPr>
              <a:t>Country of origin: Kenia (Swahili): </a:t>
            </a:r>
            <a:endParaRPr b="0" i="1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"/>
          <p:cNvSpPr txBox="1"/>
          <p:nvPr/>
        </p:nvSpPr>
        <p:spPr>
          <a:xfrm>
            <a:off x="826475" y="2367171"/>
            <a:ext cx="8261400" cy="23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nl-NL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Baba wa mbinguni, 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nl-NL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hakuna kama wewe  				2x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4"/>
          <p:cNvSpPr txBox="1"/>
          <p:nvPr/>
        </p:nvSpPr>
        <p:spPr>
          <a:xfrm>
            <a:off x="10902462" y="407963"/>
            <a:ext cx="91993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i="1" lang="nl-NL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Swahili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a9c074f61f_0_0"/>
          <p:cNvSpPr txBox="1"/>
          <p:nvPr/>
        </p:nvSpPr>
        <p:spPr>
          <a:xfrm>
            <a:off x="826475" y="2367171"/>
            <a:ext cx="8261400" cy="23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nl-NL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 Father in heaven,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nl-NL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 is no one like You 		2x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g3a9c074f61f_0_0"/>
          <p:cNvSpPr txBox="1"/>
          <p:nvPr/>
        </p:nvSpPr>
        <p:spPr>
          <a:xfrm>
            <a:off x="10902462" y="407963"/>
            <a:ext cx="919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i="1" lang="nl-NL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English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a9c074f61f_0_5"/>
          <p:cNvSpPr txBox="1"/>
          <p:nvPr/>
        </p:nvSpPr>
        <p:spPr>
          <a:xfrm>
            <a:off x="826475" y="2367171"/>
            <a:ext cx="8261400" cy="23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nl-NL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Vader in de hemel,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nl-NL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 is niemand zoals u 				2x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g3a9c074f61f_0_5"/>
          <p:cNvSpPr txBox="1"/>
          <p:nvPr/>
        </p:nvSpPr>
        <p:spPr>
          <a:xfrm>
            <a:off x="10902462" y="407963"/>
            <a:ext cx="919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i="1" lang="nl-NL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Dutch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Kantoorthema">
  <a:themeElements>
    <a:clrScheme name="Kanto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2017-02-21T08:37:25Z</dcterms:created>
  <dc:creator>Rieneke Visser</dc:creator>
</cp:coreProperties>
</file>