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80" r:id="rId5"/>
    <p:sldId id="293" r:id="rId6"/>
    <p:sldId id="290" r:id="rId7"/>
    <p:sldId id="291" r:id="rId8"/>
    <p:sldId id="292" r:id="rId9"/>
    <p:sldId id="281" r:id="rId10"/>
    <p:sldId id="265" r:id="rId11"/>
    <p:sldId id="282" r:id="rId12"/>
    <p:sldId id="283" r:id="rId13"/>
    <p:sldId id="284" r:id="rId14"/>
    <p:sldId id="286" r:id="rId15"/>
    <p:sldId id="287" r:id="rId16"/>
    <p:sldId id="285" r:id="rId17"/>
    <p:sldId id="294" r:id="rId18"/>
    <p:sldId id="273" r:id="rId19"/>
    <p:sldId id="274" r:id="rId20"/>
    <p:sldId id="275" r:id="rId21"/>
    <p:sldId id="288" r:id="rId22"/>
    <p:sldId id="277" r:id="rId23"/>
    <p:sldId id="289" r:id="rId24"/>
    <p:sldId id="279" r:id="rId25"/>
  </p:sldIdLst>
  <p:sldSz cx="12192000" cy="6858000"/>
  <p:notesSz cx="6858000" cy="9144000"/>
  <p:embeddedFontLst>
    <p:embeddedFont>
      <p:font typeface="Play" panose="020B0604020202020204" charset="0"/>
      <p:regular r:id="rId27"/>
      <p:bold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h+Ntf4CjWK1DppWx4B7unzmYIG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1028F89C-A45D-579A-F037-2292B89B0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1D7C7C00-C80F-CF4C-640A-2FDF90BE59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127A8569-0DD3-1688-C273-7D5F504560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40207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CE4C344D-699C-53F7-FF5B-5BE6A3926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9:notes">
            <a:extLst>
              <a:ext uri="{FF2B5EF4-FFF2-40B4-BE49-F238E27FC236}">
                <a16:creationId xmlns:a16="http://schemas.microsoft.com/office/drawing/2014/main" id="{827A8E30-C237-B033-9F6A-A0C9ABFBD8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29:notes">
            <a:extLst>
              <a:ext uri="{FF2B5EF4-FFF2-40B4-BE49-F238E27FC236}">
                <a16:creationId xmlns:a16="http://schemas.microsoft.com/office/drawing/2014/main" id="{78DC7A6B-F1EE-C96D-17D7-28BEBF3C46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32186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1290B621-4781-8056-B2AA-78DD768C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49DD2240-E81F-5AF3-D438-8552A9F18F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D3BA8E0E-8A06-C5E9-72EF-555F8C009E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33826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A33B3DF2-A382-132E-16A5-FBA109521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82F61519-C845-BC96-A758-DF8D9C9D5F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C4B3E7C9-1BF6-0008-3849-C1BB8AAB43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740915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11AF9E4C-FDD8-7326-DE15-36D892C58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80EE72AD-1229-A50A-D04A-4A5476A16A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1AB45717-0BF4-F256-DFCD-541F3755CC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689789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8353B0D4-DD02-E1D7-50D3-88561FEC4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E727810F-5629-768A-57E4-0101B7C23A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694332EC-DCED-A9DA-462B-A5AC09BDC4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78924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194C4538-2A33-25AA-1766-97F5B3037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8028E605-6FF8-235D-A8FC-55DC4B385B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D4221017-857C-39C3-5B39-1F286173DC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3810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6" name="Google Shape;23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510C98BF-A8D1-F762-0046-F4AAF7BEE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96F94BF5-5C93-5EDC-A1B0-D7A8FE0BD2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130F20D7-A247-4369-830C-5F90B608A7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980627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2" name="Google Shape;26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81B780CA-F42E-B019-7CE2-7F70FE54C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47E1E62E-0108-4998-19EA-052D4C3D90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D8C43796-E0A9-A82D-E632-5A37657D20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660994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9" name="Google Shape;27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9B1338BC-13E2-B1C7-C7D6-2E65D5F0E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:notes">
            <a:extLst>
              <a:ext uri="{FF2B5EF4-FFF2-40B4-BE49-F238E27FC236}">
                <a16:creationId xmlns:a16="http://schemas.microsoft.com/office/drawing/2014/main" id="{637DE882-D1E2-1735-FD61-9E821F31A0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1:notes">
            <a:extLst>
              <a:ext uri="{FF2B5EF4-FFF2-40B4-BE49-F238E27FC236}">
                <a16:creationId xmlns:a16="http://schemas.microsoft.com/office/drawing/2014/main" id="{D1EF50F0-C849-CEB2-6A27-9AEBD54921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98040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B4424CF1-8E2C-0E8E-EDFA-BF3F5CBFD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E5FBDEE4-2E9B-9631-811F-A4C5297164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B0019D66-7456-95FB-9DC2-F18F87D99F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18398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FFDB2B8E-1766-131C-4A28-9E4292B28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73FE584B-AA34-1A7E-75BE-9AF11E4707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A087AA9C-74C7-3707-5E17-F810FBE9C8D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9996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18F41FA5-094C-5CB2-0B06-610DC03FB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22652717-6C63-0908-8D04-64A2C3EBF9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C2E86148-CF12-6105-FE76-ECE00C111E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5074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4A1A64F2-8866-F206-9428-96DE1BD78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DB7E7B4F-4F3D-A82B-8B3D-2C61AF11F8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CD7EBDEE-D0AE-1395-3843-BCCD7E290B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72804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CD6A7978-768E-82CF-D4E6-4A60030F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:notes">
            <a:extLst>
              <a:ext uri="{FF2B5EF4-FFF2-40B4-BE49-F238E27FC236}">
                <a16:creationId xmlns:a16="http://schemas.microsoft.com/office/drawing/2014/main" id="{9A2B2BE3-6AFA-4031-A718-D04D1F719D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22:notes">
            <a:extLst>
              <a:ext uri="{FF2B5EF4-FFF2-40B4-BE49-F238E27FC236}">
                <a16:creationId xmlns:a16="http://schemas.microsoft.com/office/drawing/2014/main" id="{4092F767-B5C4-09EA-3E90-507407E6EB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902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311007" y="1133380"/>
            <a:ext cx="943937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br>
              <a:rPr lang="nl-NL" sz="6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66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Jalali</a:t>
            </a:r>
            <a:r>
              <a:rPr lang="nl-NL" sz="6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66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Yesu</a:t>
            </a:r>
            <a:endParaRPr b="1" dirty="0"/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2669755" y="4815566"/>
            <a:ext cx="9144000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nl-NL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Dit lied is beschikbaar in het Engels en bevat twee woorden in het Urdu.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nl-NL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Luister het lied op onze website en download de tekst en akkoorden.</a:t>
            </a:r>
            <a:endParaRPr dirty="0"/>
          </a:p>
        </p:txBody>
      </p:sp>
      <p:sp>
        <p:nvSpPr>
          <p:cNvPr id="91" name="Google Shape;91;p1"/>
          <p:cNvSpPr/>
          <p:nvPr/>
        </p:nvSpPr>
        <p:spPr>
          <a:xfrm>
            <a:off x="1432192" y="4815566"/>
            <a:ext cx="1046583" cy="104658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669755" y="5878247"/>
            <a:ext cx="9144000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Author: Evan Rogers</a:t>
            </a:r>
            <a:b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Copyright © 2009 Evan Rogers</a:t>
            </a: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D238162-C066-71DA-DE36-48F566FE41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2192" y="4815566"/>
            <a:ext cx="1046583" cy="10465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9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297430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9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bent geweldig en U bent goed.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9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9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6D12E0C7-6F02-1322-5131-214EDFDDE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125815ED-E3F7-49BF-A9D8-F07452E41FC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9EB50DE9-17EF-DBEC-F8A3-640EBE33D35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71EDE16A-7B17-1411-5290-2A36C7D256BB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86399B4F-00E2-67B2-0F80-27E87D56298C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7265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>
          <a:extLst>
            <a:ext uri="{FF2B5EF4-FFF2-40B4-BE49-F238E27FC236}">
              <a16:creationId xmlns:a16="http://schemas.microsoft.com/office/drawing/2014/main" id="{CD9A7780-889D-FB49-30CB-779A3A3D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9">
            <a:extLst>
              <a:ext uri="{FF2B5EF4-FFF2-40B4-BE49-F238E27FC236}">
                <a16:creationId xmlns:a16="http://schemas.microsoft.com/office/drawing/2014/main" id="{27E6A925-B0FD-688C-325B-6752E0B08F6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9">
            <a:extLst>
              <a:ext uri="{FF2B5EF4-FFF2-40B4-BE49-F238E27FC236}">
                <a16:creationId xmlns:a16="http://schemas.microsoft.com/office/drawing/2014/main" id="{F030B46F-2FDE-8666-2673-9BAAC6A344D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297430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9">
            <a:extLst>
              <a:ext uri="{FF2B5EF4-FFF2-40B4-BE49-F238E27FC236}">
                <a16:creationId xmlns:a16="http://schemas.microsoft.com/office/drawing/2014/main" id="{FF6E7DC6-545C-40C6-AA72-FAABB41986E9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bent geweldig en U bent goed.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9">
            <a:extLst>
              <a:ext uri="{FF2B5EF4-FFF2-40B4-BE49-F238E27FC236}">
                <a16:creationId xmlns:a16="http://schemas.microsoft.com/office/drawing/2014/main" id="{CC9A6AE3-9C77-FC2D-5865-257CC107144D}"/>
              </a:ext>
            </a:extLst>
          </p:cNvPr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9">
            <a:extLst>
              <a:ext uri="{FF2B5EF4-FFF2-40B4-BE49-F238E27FC236}">
                <a16:creationId xmlns:a16="http://schemas.microsoft.com/office/drawing/2014/main" id="{96E420C7-E66E-E257-5C9C-15C54EDA90C1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8583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65E2840C-4587-60AC-E532-77C65C5CC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51A53FB5-A4B7-118A-CDB9-F9FCE2CBAEA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993DD2E4-17BC-AE59-12C7-9C30EF0BDDB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88910A2B-20F5-2A6A-D88F-9ADA2C6DC140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4030981B-3897-C8B1-DF31-7A72763DEB38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708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2B0A8DB2-3649-1954-D8C1-E79308B69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E82FA2DC-D849-667B-1FB6-7B42656C0EA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F362D555-E63A-614E-304A-028F87CC34B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E872FBAE-12F6-F94D-5F6F-58A5A26AA54B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2FC8F242-58F9-4211-B97F-9705A6AF7CF3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113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2379C8C8-9F02-A1B7-E2FE-FFF4DB94B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4B9C4555-4E4A-ED54-6F19-A766FDD2009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EA702506-AD9D-03D4-A8B9-16F3CE85C4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53630F01-A539-777C-A2AB-6A5300BC637F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56F61967-D811-A277-88F4-68B76062B5D0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9192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17BBD60D-BE3D-EE33-AB88-6378746A1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FEA47920-77EB-F5C6-9C1E-94B9800FFC2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51D0FF26-6556-BAA2-C578-EA2BF63237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98071771-7778-6DB6-86A1-D70C83015056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FE46BC9D-12DB-C16F-6747-C8FB2391B6D5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1165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55FCA312-7279-44A4-A856-F8DEB4B9C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7C2F6EF6-A71A-39BC-DF2F-A68514E850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97495230-731A-5F25-7B7F-E2C9977D064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2D731612-B8CB-5D3B-87D4-62F8DFDC6B34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78A619CC-E7FC-EF05-54A6-E8CF68CC2A5F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1639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37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643204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Lord,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glorious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over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earth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glorious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over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earth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7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Heer, U bent majestueus over de hele aarde.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7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7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Brug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8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643204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Lord,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glorious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over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earth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glorious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!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8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Heer, U bent majestueus over de hele aarde.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bent majestueus!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8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8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Brug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1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9755458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full of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grace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truth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  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full of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grace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truth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1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bent vol genade en waarheid.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1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1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39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643204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making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new.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making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new.</a:t>
            </a:r>
            <a:br>
              <a:rPr lang="nl-NL" sz="4800" dirty="0"/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39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maakt alle dingen nieuw.</a:t>
            </a:r>
            <a:endParaRPr dirty="0"/>
          </a:p>
        </p:txBody>
      </p:sp>
      <p:sp>
        <p:nvSpPr>
          <p:cNvPr id="250" name="Google Shape;250;p39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39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2A2850C6-53F2-1CF7-0DF2-3DFB613DB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2366BEE2-9ACF-F3D0-A585-E903033E3C9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1E1FDD0C-FE9B-0939-D56C-EB80411889D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419826C6-94E6-B389-F5C2-875683EFE838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0602A7AF-F2BA-F942-811D-095AE6526536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7719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Google Shape;264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41"/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10643204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making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new.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making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new.</a:t>
            </a:r>
            <a:br>
              <a:rPr lang="nl-NL" sz="4800" dirty="0"/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41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maakt alle dingen nieuw.</a:t>
            </a:r>
            <a:endParaRPr/>
          </a:p>
        </p:txBody>
      </p:sp>
      <p:sp>
        <p:nvSpPr>
          <p:cNvPr id="267" name="Google Shape;267;p41"/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41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3</a:t>
            </a: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C4E898B7-A05A-C712-F253-9B152E9E8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517031D2-52AF-9024-B015-D96832AF2EB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46C1D21B-1F4E-31A3-5D8D-6F02FA8A5F4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B51587F5-26D7-FB0A-1599-B7EBE3F7634B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79C1EB45-B09F-E0C9-B10A-80002B592B30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0106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Google Shape;28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8"/>
          <p:cNvSpPr txBox="1"/>
          <p:nvPr/>
        </p:nvSpPr>
        <p:spPr>
          <a:xfrm>
            <a:off x="1283855" y="5893548"/>
            <a:ext cx="9144000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Author: Evan Rogers</a:t>
            </a:r>
            <a:b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Copyright © 2009 Evan Rogers</a:t>
            </a: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/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/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/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41B98F2B-4CF4-7C59-DD1B-E538CDE34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1">
            <a:extLst>
              <a:ext uri="{FF2B5EF4-FFF2-40B4-BE49-F238E27FC236}">
                <a16:creationId xmlns:a16="http://schemas.microsoft.com/office/drawing/2014/main" id="{F310D5C2-D375-0AFD-2AAD-A417002DC79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1">
            <a:extLst>
              <a:ext uri="{FF2B5EF4-FFF2-40B4-BE49-F238E27FC236}">
                <a16:creationId xmlns:a16="http://schemas.microsoft.com/office/drawing/2014/main" id="{688DB88C-C320-7F2C-36F0-2E12FD2638F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62258" y="1321327"/>
            <a:ext cx="9755458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full of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grace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truth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  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are full of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grace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truth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1">
            <a:extLst>
              <a:ext uri="{FF2B5EF4-FFF2-40B4-BE49-F238E27FC236}">
                <a16:creationId xmlns:a16="http://schemas.microsoft.com/office/drawing/2014/main" id="{1DE796E4-85A5-3860-C835-6E061ADC1495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 bent vol genade en waarheid.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1">
            <a:extLst>
              <a:ext uri="{FF2B5EF4-FFF2-40B4-BE49-F238E27FC236}">
                <a16:creationId xmlns:a16="http://schemas.microsoft.com/office/drawing/2014/main" id="{4DAF024E-0513-7C5B-BD4B-D4D37E274A06}"/>
              </a:ext>
            </a:extLst>
          </p:cNvPr>
          <p:cNvSpPr txBox="1"/>
          <p:nvPr/>
        </p:nvSpPr>
        <p:spPr>
          <a:xfrm>
            <a:off x="11459688" y="1321327"/>
            <a:ext cx="345774" cy="462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</a:pP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1">
            <a:extLst>
              <a:ext uri="{FF2B5EF4-FFF2-40B4-BE49-F238E27FC236}">
                <a16:creationId xmlns:a16="http://schemas.microsoft.com/office/drawing/2014/main" id="{A34EED7F-BB05-2973-DD04-FB19EBFF6257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Engels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30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AE93DE1D-621B-4F85-E154-A0C617F43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525656D9-5CE1-E48E-FD3C-BB63F553AF2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C8FC398A-C983-5A0E-ADB9-86CF8461363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75D82AC6-36B0-C14D-9026-657BDFE90014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DEB8C496-5A8E-9B3E-1814-280BCE8F3F41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Vers 1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4877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193BB7CD-8807-4791-E0D3-509411D05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C9AFAEF5-DFB4-2190-CBBF-BE0A3E9BFBC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C82111EE-A391-D324-4406-439718C7A61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EBFE8C86-CF0E-EA14-3580-05E369E07814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0533FBEE-ABA6-9EFA-51AF-C2C84B763536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450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4C43773E-D048-1DD4-E042-260A40D26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6CC4E48D-C9E4-FB46-D265-C0B25A4288C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F29AB3A1-9FDE-E90C-EB7D-6309B867E8C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289C1C7C-88AD-7966-E415-5551F5CF21D6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2BACB787-7FC4-15DB-1C9B-99995908BFCB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r">
              <a:lnSpc>
                <a:spcPct val="50000"/>
              </a:lnSpc>
              <a:spcBef>
                <a:spcPts val="1000"/>
              </a:spcBef>
              <a:buClr>
                <a:srgbClr val="6B1A76"/>
              </a:buClr>
              <a:buSzPts val="2000"/>
            </a:pPr>
            <a:r>
              <a:rPr lang="nl-NL" sz="2000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8837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4FE350F9-A136-7728-C3A5-EED2CF21D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EC7773AC-9887-5E8E-69F2-F5D86C48433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EDEF41A6-3856-378B-3D28-D860E83F675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3E7A0AA8-C984-6A2F-DF0B-CCC2C70BA686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0DFD4A2A-BFB8-F864-D689-EE77835008AE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r">
              <a:lnSpc>
                <a:spcPct val="50000"/>
              </a:lnSpc>
              <a:spcBef>
                <a:spcPts val="1000"/>
              </a:spcBef>
              <a:buClr>
                <a:srgbClr val="6B1A76"/>
              </a:buClr>
              <a:buSzPts val="2000"/>
            </a:pPr>
            <a:r>
              <a:rPr lang="nl-NL" sz="2000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579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>
          <a:extLst>
            <a:ext uri="{FF2B5EF4-FFF2-40B4-BE49-F238E27FC236}">
              <a16:creationId xmlns:a16="http://schemas.microsoft.com/office/drawing/2014/main" id="{1EC3F46A-C052-FF06-3E17-2EE325B71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>
            <a:extLst>
              <a:ext uri="{FF2B5EF4-FFF2-40B4-BE49-F238E27FC236}">
                <a16:creationId xmlns:a16="http://schemas.microsoft.com/office/drawing/2014/main" id="{C78E0754-C4C7-3909-2805-67D0A888ACC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>
            <a:extLst>
              <a:ext uri="{FF2B5EF4-FFF2-40B4-BE49-F238E27FC236}">
                <a16:creationId xmlns:a16="http://schemas.microsoft.com/office/drawing/2014/main" id="{34C1A3EC-B283-291A-DF71-602DD058755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0612" y="1309650"/>
            <a:ext cx="9532371" cy="3042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Band: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i="1" dirty="0">
                <a:latin typeface="Calibri"/>
                <a:ea typeface="Calibri"/>
                <a:cs typeface="Calibri"/>
                <a:sym typeface="Calibri"/>
              </a:rPr>
              <a:t>Allen:</a:t>
            </a:r>
            <a:r>
              <a:rPr lang="nl-NL" sz="4800" b="1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Djalali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4800" b="1" dirty="0" err="1">
                <a:latin typeface="Calibri"/>
                <a:ea typeface="Calibri"/>
                <a:cs typeface="Calibri"/>
                <a:sym typeface="Calibri"/>
              </a:rPr>
              <a:t>Yesu</a:t>
            </a:r>
            <a:r>
              <a:rPr lang="nl-NL" sz="480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br>
              <a:rPr lang="nl-NL" sz="4800" b="1" dirty="0">
                <a:latin typeface="Calibri"/>
                <a:ea typeface="Calibri"/>
                <a:cs typeface="Calibri"/>
                <a:sym typeface="Calibri"/>
              </a:rPr>
            </a:br>
            <a:endParaRPr sz="4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2">
            <a:extLst>
              <a:ext uri="{FF2B5EF4-FFF2-40B4-BE49-F238E27FC236}">
                <a16:creationId xmlns:a16="http://schemas.microsoft.com/office/drawing/2014/main" id="{C59F2385-FDF5-7461-E553-3DD5F0C10522}"/>
              </a:ext>
            </a:extLst>
          </p:cNvPr>
          <p:cNvSpPr txBox="1"/>
          <p:nvPr/>
        </p:nvSpPr>
        <p:spPr>
          <a:xfrm>
            <a:off x="1270612" y="4660135"/>
            <a:ext cx="9647104" cy="1311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nl-NL" sz="3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Glorie aan </a:t>
            </a:r>
            <a:r>
              <a:rPr lang="nl-NL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Jezus.</a:t>
            </a:r>
            <a:endParaRPr sz="32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2">
            <a:extLst>
              <a:ext uri="{FF2B5EF4-FFF2-40B4-BE49-F238E27FC236}">
                <a16:creationId xmlns:a16="http://schemas.microsoft.com/office/drawing/2014/main" id="{DB6B5150-B26F-A608-915C-14106A31D940}"/>
              </a:ext>
            </a:extLst>
          </p:cNvPr>
          <p:cNvSpPr txBox="1"/>
          <p:nvPr/>
        </p:nvSpPr>
        <p:spPr>
          <a:xfrm>
            <a:off x="9680697" y="352971"/>
            <a:ext cx="2273644" cy="758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1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Urdu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rgbClr val="6B1A76"/>
              </a:buClr>
              <a:buSzPts val="2000"/>
              <a:buFont typeface="Arial"/>
              <a:buNone/>
            </a:pPr>
            <a:r>
              <a:rPr lang="nl-NL" sz="2000" b="0" i="0" u="none" strike="noStrike" cap="none" dirty="0">
                <a:solidFill>
                  <a:srgbClr val="6B1A76"/>
                </a:solidFill>
                <a:latin typeface="Calibri"/>
                <a:ea typeface="Calibri"/>
                <a:cs typeface="Calibri"/>
                <a:sym typeface="Calibri"/>
              </a:rPr>
              <a:t>Refrein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81960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727</Words>
  <Application>Microsoft Office PowerPoint</Application>
  <PresentationFormat>Breedbeeld</PresentationFormat>
  <Paragraphs>94</Paragraphs>
  <Slides>24</Slides>
  <Notes>24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8" baseType="lpstr">
      <vt:lpstr>Calibri</vt:lpstr>
      <vt:lpstr>Arial</vt:lpstr>
      <vt:lpstr>Play</vt:lpstr>
      <vt:lpstr>Kantoorthema</vt:lpstr>
      <vt:lpstr> Jalali Yesu</vt:lpstr>
      <vt:lpstr> Band: You are full of grace and truth.   Allen: You are full of grace and truth.            </vt:lpstr>
      <vt:lpstr> Band: Djalali Yesu, Allen: Djalali Yesu.     </vt:lpstr>
      <vt:lpstr> Band: You are full of grace and truth.   Allen: You are full of grace and truth.            </vt:lpstr>
      <vt:lpstr> Band: Djalali Yesu, Allen: Djalali Yesu.     </vt:lpstr>
      <vt:lpstr> Band: Djalali Yesu, Allen: Djalali Yesu.     </vt:lpstr>
      <vt:lpstr> Band: Djalali Yesu, Allen: Djalali Yesu.     </vt:lpstr>
      <vt:lpstr> Band: Djalali Yesu, Allen: Djalali Yesu.     </vt:lpstr>
      <vt:lpstr> Band: Djalali Yesu, Allen: Djalali Yesu.     </vt:lpstr>
      <vt:lpstr> Band: You are great and you are good. Allen: You are great and you are good.            </vt:lpstr>
      <vt:lpstr> Band: Djalali Yesu, Allen: Djalali Yesu.     </vt:lpstr>
      <vt:lpstr> Band: You are great and you are good. Allen: You are great and you are good.            </vt:lpstr>
      <vt:lpstr> Band: Djalali Yesu, Allen: Djalali Yesu.     </vt:lpstr>
      <vt:lpstr> Band: Djalali Yesu, Allen: Djalali Yesu.     </vt:lpstr>
      <vt:lpstr> Band: Djalali Yesu, Allen: Djalali Yesu.     </vt:lpstr>
      <vt:lpstr> Band: Djalali Yesu, Allen: Djalali Yesu.     </vt:lpstr>
      <vt:lpstr> Band: Djalali Yesu, Allen: Djalali Yesu.     </vt:lpstr>
      <vt:lpstr> Lord, You are glorious over all the earth. You are glorious over all the earth.            </vt:lpstr>
      <vt:lpstr> Lord, You are glorious over all the earth. You are glorious!            </vt:lpstr>
      <vt:lpstr> Band: You are making all things new. Allen: You are making all things new.            </vt:lpstr>
      <vt:lpstr> Band: Djalali Yesu, Allen: Djalali Yesu.     </vt:lpstr>
      <vt:lpstr> Band: You are making all things new. Allen: You are making all things new.            </vt:lpstr>
      <vt:lpstr> Band: Djalali Yesu, Allen: Djalali Yesu.    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van der Kuur</dc:creator>
  <cp:lastModifiedBy>Willemijn Vlot</cp:lastModifiedBy>
  <cp:revision>4</cp:revision>
  <dcterms:created xsi:type="dcterms:W3CDTF">2025-02-24T18:43:41Z</dcterms:created>
  <dcterms:modified xsi:type="dcterms:W3CDTF">2026-03-19T09:34:23Z</dcterms:modified>
</cp:coreProperties>
</file>