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01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5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5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71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97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49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4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2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6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04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BB33-FEC4-48BF-910A-08FA2F82433A}" type="datetimeFigureOut">
              <a:rPr lang="nl-NL" smtClean="0"/>
              <a:t>12-10-2016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9829-73A5-4641-A689-1344FE1A18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02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753933"/>
            <a:ext cx="9144000" cy="848105"/>
          </a:xfrm>
        </p:spPr>
        <p:txBody>
          <a:bodyPr>
            <a:normAutofit/>
          </a:bodyPr>
          <a:lstStyle/>
          <a:p>
            <a:r>
              <a:rPr lang="nl-NL" sz="4400" b="1" dirty="0" err="1" smtClean="0">
                <a:latin typeface="+mn-lt"/>
              </a:rPr>
              <a:t>Nimetembea</a:t>
            </a:r>
            <a:r>
              <a:rPr lang="nl-NL" sz="4400" b="1" dirty="0" smtClean="0">
                <a:latin typeface="+mn-lt"/>
              </a:rPr>
              <a:t> / </a:t>
            </a:r>
            <a:r>
              <a:rPr lang="nl-NL" sz="4400" b="1" dirty="0" err="1" smtClean="0">
                <a:latin typeface="+mn-lt"/>
              </a:rPr>
              <a:t>There’s</a:t>
            </a:r>
            <a:r>
              <a:rPr lang="nl-NL" sz="4400" b="1" dirty="0" smtClean="0">
                <a:latin typeface="+mn-lt"/>
              </a:rPr>
              <a:t> no </a:t>
            </a:r>
            <a:r>
              <a:rPr lang="nl-NL" sz="4400" b="1" dirty="0" err="1" smtClean="0">
                <a:latin typeface="+mn-lt"/>
              </a:rPr>
              <a:t>one</a:t>
            </a:r>
            <a:endParaRPr lang="nl-NL" sz="44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000" i="1" dirty="0" smtClean="0"/>
              <a:t>Swahili </a:t>
            </a:r>
            <a:r>
              <a:rPr lang="nl-NL" sz="2000" i="1" dirty="0" err="1" smtClean="0"/>
              <a:t>worship</a:t>
            </a:r>
            <a:r>
              <a:rPr lang="nl-NL" sz="2000" i="1" dirty="0" smtClean="0"/>
              <a:t> song </a:t>
            </a:r>
            <a:r>
              <a:rPr lang="nl-NL" sz="2000" i="1" dirty="0" err="1" smtClean="0"/>
              <a:t>with</a:t>
            </a:r>
            <a:r>
              <a:rPr lang="nl-NL" sz="2000" i="1" dirty="0" smtClean="0"/>
              <a:t> English </a:t>
            </a:r>
            <a:r>
              <a:rPr lang="nl-NL" sz="2000" i="1" dirty="0" err="1" smtClean="0"/>
              <a:t>version</a:t>
            </a:r>
            <a:endParaRPr lang="nl-NL" sz="2000" i="1" dirty="0" smtClean="0"/>
          </a:p>
          <a:p>
            <a:r>
              <a:rPr lang="nl-NL" sz="2000" i="1" dirty="0" smtClean="0"/>
              <a:t>Author: </a:t>
            </a:r>
            <a:r>
              <a:rPr lang="nl-NL" sz="2000" i="1" dirty="0" err="1" smtClean="0"/>
              <a:t>unknown</a:t>
            </a:r>
            <a:endParaRPr lang="nl-NL" sz="2000" i="1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787" y="934596"/>
            <a:ext cx="8788426" cy="14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I </a:t>
            </a:r>
            <a:r>
              <a:rPr lang="en-GB" sz="4000" dirty="0"/>
              <a:t>searched and searched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All over, over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9068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There’s </a:t>
            </a:r>
            <a:r>
              <a:rPr lang="en-GB" sz="4000" dirty="0"/>
              <a:t>no one, there’s no one like him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035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3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5845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There’s </a:t>
            </a:r>
            <a:r>
              <a:rPr lang="en-GB" sz="4000" dirty="0"/>
              <a:t>no one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There’s no one like Jesus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There’s no one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There’s no one like him (2 x)</a:t>
            </a:r>
            <a:endParaRPr lang="nl-NL" sz="40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0788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048" y="1753250"/>
            <a:ext cx="10515600" cy="132556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err="1" smtClean="0"/>
              <a:t>Hakana</a:t>
            </a:r>
            <a:r>
              <a:rPr lang="en-US" sz="4000" dirty="0" smtClean="0"/>
              <a:t> </a:t>
            </a:r>
            <a:r>
              <a:rPr lang="en-US" sz="4000" dirty="0" err="1"/>
              <a:t>mungu</a:t>
            </a:r>
            <a:r>
              <a:rPr lang="en-US" sz="4000" dirty="0"/>
              <a:t> </a:t>
            </a:r>
            <a:r>
              <a:rPr lang="en-US" sz="4000" dirty="0" err="1"/>
              <a:t>kama</a:t>
            </a:r>
            <a:r>
              <a:rPr lang="en-US" sz="4000" dirty="0"/>
              <a:t> </a:t>
            </a:r>
            <a:r>
              <a:rPr lang="en-US" sz="4000" dirty="0" err="1"/>
              <a:t>wewe</a:t>
            </a:r>
            <a:r>
              <a:rPr lang="en-US" sz="4000" dirty="0"/>
              <a:t>  (3 x)</a:t>
            </a:r>
            <a:endParaRPr lang="nl-NL" sz="4000" dirty="0"/>
          </a:p>
          <a:p>
            <a:pPr marL="0" indent="0">
              <a:buNone/>
            </a:pPr>
            <a:r>
              <a:rPr lang="nl-NL" sz="4000" dirty="0" err="1"/>
              <a:t>Hakuna</a:t>
            </a:r>
            <a:r>
              <a:rPr lang="nl-NL" sz="4000" dirty="0"/>
              <a:t> na </a:t>
            </a:r>
            <a:r>
              <a:rPr lang="nl-NL" sz="4000" dirty="0" err="1" smtClean="0"/>
              <a:t>hatakuwepo</a:t>
            </a: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r>
              <a:rPr lang="nl-NL" i="1" dirty="0" smtClean="0"/>
              <a:t>(</a:t>
            </a:r>
            <a:r>
              <a:rPr lang="nl-NL" i="1" dirty="0" err="1" smtClean="0"/>
              <a:t>there</a:t>
            </a:r>
            <a:r>
              <a:rPr lang="nl-NL" i="1" dirty="0" smtClean="0"/>
              <a:t> is no </a:t>
            </a:r>
            <a:r>
              <a:rPr lang="nl-NL" i="1" dirty="0" err="1" smtClean="0"/>
              <a:t>one</a:t>
            </a:r>
            <a:r>
              <a:rPr lang="nl-NL" i="1" dirty="0" smtClean="0"/>
              <a:t> like </a:t>
            </a:r>
            <a:r>
              <a:rPr lang="nl-NL" i="1" dirty="0" err="1" smtClean="0"/>
              <a:t>our</a:t>
            </a:r>
            <a:r>
              <a:rPr lang="nl-NL" i="1" dirty="0" smtClean="0"/>
              <a:t> God, </a:t>
            </a:r>
            <a:r>
              <a:rPr lang="nl-NL" i="1" dirty="0" err="1" smtClean="0"/>
              <a:t>there</a:t>
            </a:r>
            <a:r>
              <a:rPr lang="nl-NL" i="1" dirty="0" smtClean="0"/>
              <a:t> is no </a:t>
            </a:r>
            <a:r>
              <a:rPr lang="nl-NL" i="1" dirty="0" err="1" smtClean="0"/>
              <a:t>one</a:t>
            </a:r>
            <a:r>
              <a:rPr lang="nl-NL" i="1" dirty="0" smtClean="0"/>
              <a:t> like </a:t>
            </a:r>
            <a:r>
              <a:rPr lang="nl-NL" i="1" dirty="0" err="1" smtClean="0"/>
              <a:t>Him</a:t>
            </a:r>
            <a:r>
              <a:rPr lang="nl-NL" i="1" dirty="0" smtClean="0"/>
              <a:t>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0256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 err="1" smtClean="0"/>
              <a:t>Nimetembea</a:t>
            </a:r>
            <a:endParaRPr lang="nl-NL" sz="4000" dirty="0"/>
          </a:p>
          <a:p>
            <a:pPr marL="0" indent="0">
              <a:buNone/>
            </a:pPr>
            <a:r>
              <a:rPr lang="nl-NL" sz="4000" dirty="0" err="1"/>
              <a:t>Kote</a:t>
            </a:r>
            <a:r>
              <a:rPr lang="nl-NL" sz="4000" dirty="0"/>
              <a:t> </a:t>
            </a:r>
            <a:r>
              <a:rPr lang="nl-NL" sz="4000" dirty="0" err="1" smtClean="0"/>
              <a:t>kote</a:t>
            </a: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r>
              <a:rPr lang="nl-NL" i="1" dirty="0" smtClean="0"/>
              <a:t>(I walk I walk far </a:t>
            </a:r>
            <a:r>
              <a:rPr lang="nl-NL" i="1" dirty="0" err="1" smtClean="0"/>
              <a:t>away</a:t>
            </a:r>
            <a:r>
              <a:rPr lang="nl-NL" i="1" dirty="0" smtClean="0"/>
              <a:t>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5762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 err="1" smtClean="0"/>
              <a:t>Nimetafuta</a:t>
            </a:r>
            <a:endParaRPr lang="nl-NL" sz="4000" dirty="0"/>
          </a:p>
          <a:p>
            <a:pPr marL="0" indent="0">
              <a:buNone/>
            </a:pPr>
            <a:r>
              <a:rPr lang="en-GB" sz="4000" dirty="0" err="1"/>
              <a:t>Kote</a:t>
            </a:r>
            <a:r>
              <a:rPr lang="en-GB" sz="4000" dirty="0"/>
              <a:t> </a:t>
            </a:r>
            <a:r>
              <a:rPr lang="en-GB" sz="4000" dirty="0" err="1" smtClean="0"/>
              <a:t>Kote</a:t>
            </a: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i="1" dirty="0" smtClean="0"/>
              <a:t>(I searched, I searched everywhere)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9069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 err="1" smtClean="0"/>
              <a:t>Nimezunguka</a:t>
            </a:r>
            <a:endParaRPr lang="nl-NL" sz="4000" dirty="0"/>
          </a:p>
          <a:p>
            <a:pPr marL="0" indent="0">
              <a:buNone/>
            </a:pPr>
            <a:r>
              <a:rPr lang="nl-NL" sz="4000" dirty="0" err="1"/>
              <a:t>Kote</a:t>
            </a:r>
            <a:r>
              <a:rPr lang="nl-NL" sz="4000" dirty="0"/>
              <a:t> </a:t>
            </a:r>
            <a:r>
              <a:rPr lang="nl-NL" sz="4000" dirty="0" err="1" smtClean="0"/>
              <a:t>kote</a:t>
            </a: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r>
              <a:rPr lang="nl-NL" i="1" dirty="0" smtClean="0"/>
              <a:t>(I </a:t>
            </a:r>
            <a:r>
              <a:rPr lang="nl-NL" i="1" dirty="0" err="1" smtClean="0"/>
              <a:t>turned</a:t>
            </a:r>
            <a:r>
              <a:rPr lang="nl-NL" i="1" dirty="0" smtClean="0"/>
              <a:t> </a:t>
            </a:r>
            <a:r>
              <a:rPr lang="nl-NL" i="1" dirty="0" err="1" smtClean="0"/>
              <a:t>and</a:t>
            </a:r>
            <a:r>
              <a:rPr lang="nl-NL" i="1" dirty="0" smtClean="0"/>
              <a:t> </a:t>
            </a:r>
            <a:r>
              <a:rPr lang="nl-NL" i="1" dirty="0" err="1" smtClean="0"/>
              <a:t>turned</a:t>
            </a:r>
            <a:r>
              <a:rPr lang="nl-NL" i="1" dirty="0" smtClean="0"/>
              <a:t> </a:t>
            </a:r>
            <a:r>
              <a:rPr lang="nl-NL" i="1" dirty="0" err="1" smtClean="0"/>
              <a:t>everywhere</a:t>
            </a:r>
            <a:r>
              <a:rPr lang="nl-NL" i="1" dirty="0" smtClean="0"/>
              <a:t>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8327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 err="1" smtClean="0"/>
              <a:t>Hakuna</a:t>
            </a:r>
            <a:r>
              <a:rPr lang="nl-NL" sz="4000" dirty="0" smtClean="0"/>
              <a:t> </a:t>
            </a:r>
            <a:r>
              <a:rPr lang="nl-NL" sz="4000" dirty="0"/>
              <a:t>na </a:t>
            </a:r>
            <a:r>
              <a:rPr lang="nl-NL" sz="4000" dirty="0" err="1" smtClean="0"/>
              <a:t>hatakuwepo</a:t>
            </a: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i="1" dirty="0" smtClean="0"/>
              <a:t>(</a:t>
            </a:r>
            <a:r>
              <a:rPr lang="nl-NL" i="1" dirty="0" err="1" smtClean="0"/>
              <a:t>there’s</a:t>
            </a:r>
            <a:r>
              <a:rPr lang="nl-NL" i="1" dirty="0" smtClean="0"/>
              <a:t> no </a:t>
            </a:r>
            <a:r>
              <a:rPr lang="nl-NL" i="1" dirty="0" err="1" smtClean="0"/>
              <a:t>one</a:t>
            </a:r>
            <a:r>
              <a:rPr lang="nl-NL" i="1" dirty="0" smtClean="0"/>
              <a:t> like </a:t>
            </a:r>
            <a:r>
              <a:rPr lang="nl-NL" i="1" dirty="0" err="1" smtClean="0"/>
              <a:t>Him</a:t>
            </a:r>
            <a:r>
              <a:rPr lang="nl-NL" i="1" dirty="0" smtClean="0"/>
              <a:t>)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5797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There’s </a:t>
            </a:r>
            <a:r>
              <a:rPr lang="en-GB" sz="4000" dirty="0"/>
              <a:t>no one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There’s no one like </a:t>
            </a:r>
            <a:r>
              <a:rPr lang="en-GB" sz="4000" dirty="0" smtClean="0"/>
              <a:t>Jesus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There’s no one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There’s no one like him (2 x)</a:t>
            </a:r>
            <a:endParaRPr lang="nl-NL" sz="4000" dirty="0"/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0703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I’ve </a:t>
            </a:r>
            <a:r>
              <a:rPr lang="en-GB" sz="4000" dirty="0"/>
              <a:t>walked and walked </a:t>
            </a:r>
            <a:endParaRPr lang="nl-NL" sz="4000" dirty="0"/>
          </a:p>
          <a:p>
            <a:pPr marL="0" indent="0">
              <a:buNone/>
            </a:pPr>
            <a:r>
              <a:rPr lang="en-GB" sz="4000" dirty="0"/>
              <a:t>All over, over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1153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I </a:t>
            </a:r>
            <a:r>
              <a:rPr lang="en-US" sz="4000" dirty="0"/>
              <a:t>turned and turned</a:t>
            </a:r>
            <a:endParaRPr lang="nl-NL" sz="4000" dirty="0"/>
          </a:p>
          <a:p>
            <a:pPr marL="0" indent="0">
              <a:buNone/>
            </a:pPr>
            <a:r>
              <a:rPr lang="en-US" sz="4000" dirty="0"/>
              <a:t>All over, over</a:t>
            </a:r>
            <a:endParaRPr lang="nl-NL" sz="4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426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156</Words>
  <Application>Microsoft Office PowerPoint</Application>
  <PresentationFormat>Aangepast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Nimetembea / There’s no one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Nimetembea- There’s no one</dc:title>
  <dc:creator>Rieneke Visser</dc:creator>
  <cp:lastModifiedBy>Gebruiker</cp:lastModifiedBy>
  <cp:revision>6</cp:revision>
  <dcterms:created xsi:type="dcterms:W3CDTF">2016-06-21T12:20:57Z</dcterms:created>
  <dcterms:modified xsi:type="dcterms:W3CDTF">2016-10-12T08:52:05Z</dcterms:modified>
</cp:coreProperties>
</file>