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0" r:id="rId16"/>
    <p:sldId id="269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6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955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42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957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41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58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02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777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189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1BE6-EB93-4685-B8B8-D97E81874F7C}" type="datetimeFigureOut">
              <a:rPr lang="nl-NL" smtClean="0"/>
              <a:t>09-10-18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B4FF-ACBA-4A2A-B211-6CB032276E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7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3999" y="4217670"/>
            <a:ext cx="9144000" cy="2183130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l-NL" sz="4400" b="1" dirty="0" err="1">
                <a:solidFill>
                  <a:prstClr val="black"/>
                </a:solidFill>
              </a:rPr>
              <a:t>Abaana</a:t>
            </a:r>
            <a:r>
              <a:rPr lang="nl-NL" sz="4400" b="1" dirty="0">
                <a:solidFill>
                  <a:prstClr val="black"/>
                </a:solidFill>
              </a:rPr>
              <a:t> </a:t>
            </a:r>
            <a:r>
              <a:rPr lang="nl-NL" sz="4400" b="1" dirty="0" err="1">
                <a:solidFill>
                  <a:prstClr val="black"/>
                </a:solidFill>
              </a:rPr>
              <a:t>ladhie</a:t>
            </a:r>
            <a:r>
              <a:rPr lang="nl-NL" sz="4400" b="1" dirty="0">
                <a:solidFill>
                  <a:prstClr val="black"/>
                </a:solidFill>
              </a:rPr>
              <a:t> </a:t>
            </a:r>
            <a:r>
              <a:rPr lang="nl-NL" sz="4400" b="1" dirty="0" err="1">
                <a:solidFill>
                  <a:prstClr val="black"/>
                </a:solidFill>
              </a:rPr>
              <a:t>fies</a:t>
            </a:r>
            <a:r>
              <a:rPr lang="nl-NL" sz="4400" b="1" dirty="0">
                <a:solidFill>
                  <a:prstClr val="black"/>
                </a:solidFill>
              </a:rPr>
              <a:t> </a:t>
            </a:r>
            <a:r>
              <a:rPr lang="nl-NL" sz="4400" b="1" dirty="0" err="1">
                <a:solidFill>
                  <a:prstClr val="black"/>
                </a:solidFill>
              </a:rPr>
              <a:t>samaa</a:t>
            </a:r>
            <a:endParaRPr lang="nl-NL" sz="4400" b="1" dirty="0">
              <a:solidFill>
                <a:prstClr val="black"/>
              </a:solidFill>
            </a:endParaRPr>
          </a:p>
          <a:p>
            <a:r>
              <a:rPr lang="nl-NL" i="1" dirty="0"/>
              <a:t>The </a:t>
            </a:r>
            <a:r>
              <a:rPr lang="nl-NL" i="1" dirty="0" err="1"/>
              <a:t>Lord’s</a:t>
            </a:r>
            <a:r>
              <a:rPr lang="nl-NL" i="1" dirty="0"/>
              <a:t> </a:t>
            </a:r>
            <a:r>
              <a:rPr lang="nl-NL" i="1" dirty="0" err="1"/>
              <a:t>prayer</a:t>
            </a:r>
            <a:endParaRPr lang="nl-NL" i="1" dirty="0"/>
          </a:p>
          <a:p>
            <a:r>
              <a:rPr lang="nl-NL" i="1" dirty="0"/>
              <a:t>Author </a:t>
            </a:r>
            <a:r>
              <a:rPr lang="nl-NL" i="1" dirty="0" err="1"/>
              <a:t>unknown</a:t>
            </a:r>
            <a:endParaRPr lang="nl-NL" i="1" dirty="0"/>
          </a:p>
          <a:p>
            <a:r>
              <a:rPr lang="nl-NL" sz="2000" i="1" dirty="0"/>
              <a:t>English </a:t>
            </a:r>
            <a:r>
              <a:rPr lang="nl-NL" sz="2000" i="1" dirty="0" err="1"/>
              <a:t>translation</a:t>
            </a:r>
            <a:r>
              <a:rPr lang="nl-NL" sz="2000" i="1" dirty="0"/>
              <a:t> </a:t>
            </a:r>
            <a:r>
              <a:rPr lang="nl-NL" sz="2000" i="1" dirty="0" err="1"/>
              <a:t>Rieneke</a:t>
            </a:r>
            <a:r>
              <a:rPr lang="nl-NL" sz="2000" i="1" dirty="0"/>
              <a:t> Visser – Dutch </a:t>
            </a:r>
            <a:r>
              <a:rPr lang="nl-NL" sz="2000" i="1" dirty="0" err="1"/>
              <a:t>translation</a:t>
            </a:r>
            <a:r>
              <a:rPr lang="nl-NL" sz="2000" i="1" dirty="0"/>
              <a:t> Arie Maasland</a:t>
            </a:r>
          </a:p>
          <a:p>
            <a:endParaRPr lang="nl-NL" sz="2000" i="1" dirty="0"/>
          </a:p>
          <a:p>
            <a:endParaRPr lang="nl-NL" i="1" dirty="0"/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410" y="785868"/>
            <a:ext cx="8199179" cy="352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5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Yours is the Kingdom, oh Lord,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the power, the glory are Yours,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from age to age, forevermore, Amen 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2651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Dutch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dirty="0"/>
              <a:t>O God, die onze Vader bent,</a:t>
            </a:r>
            <a:br>
              <a:rPr lang="nl-NL" sz="3600" dirty="0"/>
            </a:br>
            <a:r>
              <a:rPr lang="nl-NL" sz="3600" dirty="0"/>
              <a:t>maak wereldwijd uw naam bekend.</a:t>
            </a:r>
            <a:br>
              <a:rPr lang="nl-NL" sz="3600" dirty="0"/>
            </a:br>
            <a:r>
              <a:rPr lang="nl-NL" sz="3600" dirty="0"/>
              <a:t>Voltooi uw rijk – dat overal</a:t>
            </a:r>
            <a:br>
              <a:rPr lang="nl-NL" sz="3600" dirty="0"/>
            </a:br>
            <a:r>
              <a:rPr lang="nl-NL" sz="3600" dirty="0"/>
              <a:t>de mensheid voor U buigen zal.</a:t>
            </a:r>
            <a:br>
              <a:rPr lang="nl-NL" sz="3600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0659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F38C4E6-677D-2B41-8E72-580F74DD9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dirty="0"/>
              <a:t>Leer ons uw wil gehoorzaam zijn</a:t>
            </a:r>
            <a:br>
              <a:rPr lang="nl-NL" sz="3600" dirty="0"/>
            </a:br>
            <a:r>
              <a:rPr lang="nl-NL" sz="3600" dirty="0"/>
              <a:t>als engelen zo blij en rein.</a:t>
            </a:r>
            <a:br>
              <a:rPr lang="nl-NL" sz="3600" dirty="0"/>
            </a:br>
            <a:r>
              <a:rPr lang="nl-NL" sz="3600" dirty="0"/>
              <a:t>Geef ons het voedsel elke dag</a:t>
            </a:r>
            <a:br>
              <a:rPr lang="nl-NL" sz="3600" dirty="0"/>
            </a:br>
            <a:r>
              <a:rPr lang="nl-NL" sz="3600" dirty="0"/>
              <a:t>waarvan ons lichaam leven mag. </a:t>
            </a:r>
            <a:br>
              <a:rPr lang="nl-NL" sz="3600" dirty="0"/>
            </a:b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572129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600" dirty="0"/>
              <a:t>Gun ons vergeving, keer op keer,</a:t>
            </a:r>
            <a:br>
              <a:rPr lang="nl-NL" sz="3600" dirty="0"/>
            </a:br>
            <a:r>
              <a:rPr lang="nl-NL" sz="3600" dirty="0"/>
              <a:t>zoals ook wij vergeven, Heer.</a:t>
            </a:r>
            <a:br>
              <a:rPr lang="nl-NL" sz="3600" dirty="0"/>
            </a:b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106513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3600" dirty="0"/>
              <a:t>Verlos ons van de duisternis;</a:t>
            </a:r>
            <a:br>
              <a:rPr lang="nl-NL" sz="3600" dirty="0"/>
            </a:br>
            <a:r>
              <a:rPr lang="nl-NL" sz="3600" dirty="0"/>
              <a:t>dat niets in ons verdorven is.</a:t>
            </a:r>
            <a:br>
              <a:rPr lang="nl-NL" sz="3600" dirty="0"/>
            </a:br>
            <a:endParaRPr lang="nl-NL" sz="3600" dirty="0"/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20BF3D2-F9BE-F641-BFD0-207EB59476CD}"/>
              </a:ext>
            </a:extLst>
          </p:cNvPr>
          <p:cNvSpPr/>
          <p:nvPr/>
        </p:nvSpPr>
        <p:spPr>
          <a:xfrm>
            <a:off x="3048000" y="29673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2170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sz="3600" dirty="0"/>
              <a:t>Het koninkrijk is U gewijd.</a:t>
            </a:r>
            <a:br>
              <a:rPr lang="nl-NL" sz="3600" dirty="0"/>
            </a:br>
            <a:r>
              <a:rPr lang="nl-NL" sz="3600" dirty="0"/>
              <a:t>Aan U de kracht, de heerlijkheid,</a:t>
            </a:r>
            <a:br>
              <a:rPr lang="nl-NL" sz="3600" dirty="0"/>
            </a:br>
            <a:r>
              <a:rPr lang="nl-NL" sz="3600" dirty="0"/>
              <a:t>vandaag en morgen, voor altijd!</a:t>
            </a:r>
            <a:br>
              <a:rPr lang="nl-NL" sz="3600" dirty="0"/>
            </a:br>
            <a:r>
              <a:rPr lang="nl-NL" sz="3600" dirty="0"/>
              <a:t>Amen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5AE0FFD-DCD9-6246-83FB-DBCBAB1CBC8F}"/>
              </a:ext>
            </a:extLst>
          </p:cNvPr>
          <p:cNvSpPr/>
          <p:nvPr/>
        </p:nvSpPr>
        <p:spPr>
          <a:xfrm>
            <a:off x="3048000" y="28288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7884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62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Abaana ladhie fies samaa</a:t>
            </a:r>
            <a:endParaRPr lang="nl-NL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li-jattaQaddas ismoeka</a:t>
            </a:r>
            <a:endParaRPr lang="nl-NL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li ja-ti melakoetoeka</a:t>
            </a:r>
            <a:endParaRPr lang="nl-NL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litakoen</a:t>
            </a:r>
            <a:r>
              <a:rPr lang="fr-FR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fr-FR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mesjie-atoeka</a:t>
            </a:r>
            <a:endParaRPr lang="nl-NL" sz="3200" i="1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0" indent="-342900" algn="r">
              <a:lnSpc>
                <a:spcPct val="100000"/>
              </a:lnSpc>
              <a:spcBef>
                <a:spcPct val="20000"/>
              </a:spcBef>
              <a:buNone/>
            </a:pPr>
            <a:endParaRPr lang="nl-NL" sz="4000" dirty="0">
              <a:solidFill>
                <a:prstClr val="black">
                  <a:lumMod val="95000"/>
                  <a:lumOff val="5000"/>
                </a:prstClr>
              </a:solidFill>
              <a:latin typeface="Arial" charset="0"/>
            </a:endParaRPr>
          </a:p>
          <a:p>
            <a:pPr marL="342900" lvl="0" indent="-342900" algn="r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أَبانا الذي في السَّماء</a:t>
            </a:r>
            <a:br>
              <a:rPr lang="fi-FI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</a:b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لِيَتَقَدَّس ِ  إسْـــمُكَ</a:t>
            </a:r>
            <a:br>
              <a:rPr lang="fi-FI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</a:b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لِيَأتِ  مَلَكُوتُــــكَ</a:t>
            </a:r>
            <a:r>
              <a:rPr lang="nl-NL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 </a:t>
            </a:r>
            <a:br>
              <a:rPr lang="fi-FI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</a:b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لِتَكُــــــنْ مَشـــيئَتُكَ</a:t>
            </a:r>
            <a:br>
              <a:rPr lang="fr-FR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</a:br>
            <a:endParaRPr lang="nl-NL" sz="4000" dirty="0">
              <a:solidFill>
                <a:prstClr val="black"/>
              </a:solidFill>
            </a:endParaRPr>
          </a:p>
          <a:p>
            <a:endParaRPr lang="nl-NL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303" y="483851"/>
            <a:ext cx="6572058" cy="117663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708" y="5478950"/>
            <a:ext cx="904724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71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667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Kama fies samaa-i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kadhalika-alel-ardi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wa goebzana kafaafana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33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aTinaa</a:t>
            </a:r>
            <a:r>
              <a:rPr lang="fr-FR" sz="3300" dirty="0">
                <a:solidFill>
                  <a:prstClr val="black">
                    <a:lumMod val="95000"/>
                    <a:lumOff val="5000"/>
                  </a:prstClr>
                </a:solidFill>
              </a:rPr>
              <a:t> fie </a:t>
            </a:r>
            <a:r>
              <a:rPr lang="fr-FR" sz="33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ajaaminaa</a:t>
            </a:r>
            <a:endParaRPr lang="fr-FR" sz="33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0" indent="0" algn="ctr">
              <a:buNone/>
            </a:pPr>
            <a:endParaRPr lang="nl-NL" sz="4400" dirty="0"/>
          </a:p>
          <a:p>
            <a:pPr algn="ctr"/>
            <a:endParaRPr lang="nl-NL" sz="4000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3700" dirty="0">
                <a:solidFill>
                  <a:prstClr val="black">
                    <a:lumMod val="95000"/>
                    <a:lumOff val="5000"/>
                  </a:prstClr>
                </a:solidFill>
              </a:rPr>
              <a:t>كَمــــا في السَّـــماءِ </a:t>
            </a:r>
            <a:endParaRPr lang="fi-FI" sz="37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3700" dirty="0">
                <a:solidFill>
                  <a:prstClr val="black">
                    <a:lumMod val="95000"/>
                    <a:lumOff val="5000"/>
                  </a:prstClr>
                </a:solidFill>
              </a:rPr>
              <a:t>كَذِلـــكَ علــى الأَرْض </a:t>
            </a:r>
            <a:endParaRPr lang="fi-FI" sz="37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3700" dirty="0">
                <a:solidFill>
                  <a:prstClr val="black">
                    <a:lumMod val="95000"/>
                    <a:lumOff val="5000"/>
                  </a:prstClr>
                </a:solidFill>
              </a:rPr>
              <a:t>وخُبْزَنا كَفــافَنــا </a:t>
            </a:r>
            <a:endParaRPr lang="fi-FI" sz="37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3700" dirty="0">
                <a:solidFill>
                  <a:prstClr val="black">
                    <a:lumMod val="95000"/>
                    <a:lumOff val="5000"/>
                  </a:prstClr>
                </a:solidFill>
              </a:rPr>
              <a:t>أَعْطِنــا في أَيَّامِــــنا </a:t>
            </a:r>
            <a:endParaRPr lang="fr-FR" sz="37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658" y="5208494"/>
            <a:ext cx="6084335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56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8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Wa 'Rfir lanaa dhoenoebanaa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kamaa neHnoe liRairinaa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la toedgilnaa fie tazjrieba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r-FR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bel </a:t>
            </a:r>
            <a:r>
              <a:rPr lang="fr-FR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nazjienaa</a:t>
            </a:r>
            <a:r>
              <a:rPr lang="fr-FR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fr-FR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mienes</a:t>
            </a:r>
            <a:r>
              <a:rPr lang="fr-FR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 </a:t>
            </a:r>
            <a:r>
              <a:rPr lang="fr-FR" sz="3200" dirty="0" err="1">
                <a:solidFill>
                  <a:prstClr val="black">
                    <a:lumMod val="95000"/>
                    <a:lumOff val="5000"/>
                  </a:prstClr>
                </a:solidFill>
              </a:rPr>
              <a:t>sjarier</a:t>
            </a:r>
            <a:endParaRPr lang="fr-FR" sz="320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0" indent="0" algn="ctr">
              <a:buNone/>
            </a:pPr>
            <a:endParaRPr lang="en-US" sz="4400" dirty="0"/>
          </a:p>
          <a:p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30587" y="1918952"/>
            <a:ext cx="4316342" cy="338509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632" y="5504708"/>
            <a:ext cx="6084335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37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1545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Li-anna laaka ’l-moelka</a:t>
            </a:r>
            <a:endParaRPr lang="nl-NL" sz="3200" i="1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fi-FI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wa'l Qoewwata wa'l mazjda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mienel azèl  'ielel abèd,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es-ES" sz="3200" dirty="0">
                <a:solidFill>
                  <a:prstClr val="black">
                    <a:lumMod val="95000"/>
                    <a:lumOff val="5000"/>
                  </a:prstClr>
                </a:solidFill>
              </a:rPr>
              <a:t>aamien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None/>
            </a:pPr>
            <a:r>
              <a:rPr lang="nl-NL" sz="1400" i="1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	</a:t>
            </a:r>
          </a:p>
          <a:p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</a:rPr>
              <a:t>لأَنَّ لَكَ المُـلْــــكَ </a:t>
            </a:r>
            <a:endParaRPr lang="fi-FI" sz="40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</a:endParaRPr>
          </a:p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Tahoma" pitchFamily="34" charset="0"/>
              </a:rPr>
              <a:t>والقُـــوَّةَ ؤالمَـــــــــجْدَ </a:t>
            </a:r>
            <a:endParaRPr lang="fi-FI" sz="4000" dirty="0">
              <a:solidFill>
                <a:prstClr val="black">
                  <a:lumMod val="95000"/>
                  <a:lumOff val="5000"/>
                </a:prstClr>
              </a:solidFill>
              <a:latin typeface="Tahoma" pitchFamily="34" charset="0"/>
            </a:endParaRPr>
          </a:p>
          <a:p>
            <a:pPr marL="342900" lvl="0" indent="-342900" algn="r" rtl="1">
              <a:lnSpc>
                <a:spcPct val="100000"/>
              </a:lnSpc>
              <a:spcBef>
                <a:spcPct val="20000"/>
              </a:spcBef>
              <a:buNone/>
            </a:pPr>
            <a:r>
              <a:rPr lang="ar-SA" sz="4000" dirty="0">
                <a:solidFill>
                  <a:prstClr val="black">
                    <a:lumMod val="95000"/>
                    <a:lumOff val="5000"/>
                  </a:prstClr>
                </a:solidFill>
                <a:latin typeface="Arial" charset="0"/>
              </a:rPr>
              <a:t>مِنَ الأَزَلْ ،إلى الأَبَدْ ،آميــــنْ </a:t>
            </a:r>
            <a:endParaRPr lang="fi-FI" sz="4000" dirty="0">
              <a:solidFill>
                <a:prstClr val="black">
                  <a:lumMod val="95000"/>
                  <a:lumOff val="5000"/>
                </a:prstClr>
              </a:solidFill>
              <a:latin typeface="Arial" charset="0"/>
            </a:endParaRPr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9615" y="5041069"/>
            <a:ext cx="813276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60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Our Father in  -  heaven above,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hallowed be Your blessed Name!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Lord let Your </a:t>
            </a:r>
            <a:r>
              <a:rPr lang="en-US" sz="3600" dirty="0" err="1"/>
              <a:t>migh</a:t>
            </a:r>
            <a:r>
              <a:rPr lang="en-US" sz="3600" dirty="0"/>
              <a:t> - ty Kingdom come, 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Lord let Your perfect will be done,</a:t>
            </a:r>
            <a:endParaRPr lang="nl-NL" sz="3600" dirty="0"/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7199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here on the earth, just as it is</a:t>
            </a:r>
          </a:p>
          <a:p>
            <a:pPr marL="0" indent="0" algn="ctr">
              <a:buNone/>
            </a:pPr>
            <a:r>
              <a:rPr lang="en-US" sz="3600" dirty="0"/>
              <a:t>done in the heavens, where You live.</a:t>
            </a:r>
          </a:p>
          <a:p>
            <a:pPr marL="0" indent="0" algn="ctr">
              <a:buNone/>
            </a:pPr>
            <a:r>
              <a:rPr lang="en-US" sz="3600" dirty="0"/>
              <a:t>Give us today just what we need,</a:t>
            </a:r>
          </a:p>
          <a:p>
            <a:pPr marL="0" indent="0" algn="ctr">
              <a:buNone/>
            </a:pPr>
            <a:r>
              <a:rPr lang="en-US" sz="3600" dirty="0"/>
              <a:t>give us today our daily bread.</a:t>
            </a:r>
          </a:p>
          <a:p>
            <a:pPr marL="0" indent="0" algn="ctr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535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Forgive our sins, as we forgive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Those people who sin against us </a:t>
            </a:r>
            <a:endParaRPr lang="nl-NL" sz="36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3946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Don’t lead us to temptation Lord,</a:t>
            </a:r>
            <a:endParaRPr lang="nl-NL" sz="3600" dirty="0"/>
          </a:p>
          <a:p>
            <a:pPr marL="0" indent="0" algn="ctr">
              <a:buNone/>
            </a:pPr>
            <a:r>
              <a:rPr lang="en-US" sz="3600" dirty="0"/>
              <a:t>but save us from the evil one.</a:t>
            </a:r>
            <a:endParaRPr lang="nl-NL" sz="3600" dirty="0"/>
          </a:p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39610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244</Words>
  <Application>Microsoft Macintosh PowerPoint</Application>
  <PresentationFormat>Breedbeeld</PresentationFormat>
  <Paragraphs>52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Tahoma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Dutch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Rieneke Visser</dc:creator>
  <cp:lastModifiedBy>Rieneke Visser</cp:lastModifiedBy>
  <cp:revision>16</cp:revision>
  <dcterms:created xsi:type="dcterms:W3CDTF">2017-02-21T08:37:25Z</dcterms:created>
  <dcterms:modified xsi:type="dcterms:W3CDTF">2018-10-09T11:44:13Z</dcterms:modified>
</cp:coreProperties>
</file>