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  <p:sldId id="262" r:id="rId15"/>
    <p:sldId id="263" r:id="rId16"/>
    <p:sldId id="264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23-1-2018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/>
          </a:bodyPr>
          <a:lstStyle/>
          <a:p>
            <a:r>
              <a:rPr lang="nl-NL" sz="4400" b="1" dirty="0" err="1" smtClean="0"/>
              <a:t>Yeshu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tera</a:t>
            </a:r>
            <a:r>
              <a:rPr lang="nl-NL" sz="4400" b="1" dirty="0" smtClean="0"/>
              <a:t> Naam</a:t>
            </a:r>
            <a:endParaRPr lang="nl-NL" sz="4400" b="1" dirty="0"/>
          </a:p>
          <a:p>
            <a:r>
              <a:rPr lang="en-US" i="1" dirty="0"/>
              <a:t>Words and music by </a:t>
            </a:r>
            <a:r>
              <a:rPr lang="en-US" i="1" dirty="0" err="1"/>
              <a:t>Yeshua</a:t>
            </a:r>
            <a:r>
              <a:rPr lang="en-US" i="1" dirty="0"/>
              <a:t> Ministries</a:t>
            </a:r>
          </a:p>
          <a:p>
            <a:r>
              <a:rPr lang="nl-NL" i="1" dirty="0" smtClean="0"/>
              <a:t>English </a:t>
            </a:r>
            <a:r>
              <a:rPr lang="nl-NL" i="1" dirty="0" err="1" smtClean="0"/>
              <a:t>translation</a:t>
            </a:r>
            <a:r>
              <a:rPr lang="nl-NL" i="1" dirty="0" smtClean="0"/>
              <a:t>: Ilse Roskam </a:t>
            </a:r>
            <a:endParaRPr lang="nl-NL" i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nl-NL" sz="4400" dirty="0" smtClean="0"/>
          </a:p>
          <a:p>
            <a:pPr marL="0" indent="0" algn="ctr">
              <a:buNone/>
            </a:pPr>
            <a:r>
              <a:rPr lang="hi-IN" sz="4400" dirty="0" smtClean="0"/>
              <a:t>जिस </a:t>
            </a:r>
            <a:r>
              <a:rPr lang="hi-IN" sz="4400" dirty="0"/>
              <a:t>नाम में है ज़िन्दगी</a:t>
            </a: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येशु है वो </a:t>
            </a:r>
            <a:r>
              <a:rPr lang="hi-IN" sz="4400" dirty="0" smtClean="0"/>
              <a:t>नाम</a:t>
            </a:r>
            <a:endParaRPr lang="nl-NL" sz="4400" dirty="0" smtClean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Jis</a:t>
            </a:r>
            <a:r>
              <a:rPr lang="nl-NL" sz="4400" dirty="0"/>
              <a:t> Naam me hai </a:t>
            </a:r>
            <a:r>
              <a:rPr lang="nl-NL" sz="4400" dirty="0" err="1"/>
              <a:t>zindagi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400" i="1" dirty="0" smtClean="0"/>
          </a:p>
          <a:p>
            <a:pPr marL="0" indent="0" algn="ctr">
              <a:buNone/>
            </a:pPr>
            <a:endParaRPr lang="nl-NL" sz="3900" i="1" dirty="0" smtClean="0"/>
          </a:p>
          <a:p>
            <a:pPr marL="0" indent="0" algn="ctr">
              <a:buNone/>
            </a:pPr>
            <a:r>
              <a:rPr lang="nl-NL" sz="3900" i="1" dirty="0" smtClean="0"/>
              <a:t>(</a:t>
            </a:r>
            <a:r>
              <a:rPr lang="nl-NL" sz="3900" i="1" dirty="0"/>
              <a:t>His Name means life, </a:t>
            </a:r>
            <a:r>
              <a:rPr lang="nl-NL" sz="3900" i="1" dirty="0" err="1"/>
              <a:t>Jesus</a:t>
            </a:r>
            <a:r>
              <a:rPr lang="nl-NL" sz="3900" i="1" dirty="0"/>
              <a:t> is the Name)</a:t>
            </a:r>
            <a:endParaRPr lang="nl-NL" sz="3900" dirty="0"/>
          </a:p>
          <a:p>
            <a:pPr marL="0" indent="0">
              <a:buNone/>
            </a:pPr>
            <a:r>
              <a:rPr lang="nl-NL" sz="4400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835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93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0580" y="777241"/>
            <a:ext cx="10515600" cy="6080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4000" dirty="0" smtClean="0"/>
              <a:t>जिस </a:t>
            </a:r>
            <a:r>
              <a:rPr lang="hi-IN" sz="4000" dirty="0"/>
              <a:t>नाम में है बंदगी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येशु है वो नाम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400" dirty="0" err="1" smtClean="0"/>
              <a:t>Jis</a:t>
            </a:r>
            <a:r>
              <a:rPr lang="nl-NL" sz="4400" dirty="0" smtClean="0"/>
              <a:t> </a:t>
            </a:r>
            <a:r>
              <a:rPr lang="nl-NL" sz="4400" dirty="0"/>
              <a:t>Naam me hai </a:t>
            </a:r>
            <a:r>
              <a:rPr lang="nl-NL" sz="4400" dirty="0" err="1"/>
              <a:t>bandagi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	</a:t>
            </a: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000" i="1" dirty="0"/>
          </a:p>
          <a:p>
            <a:pPr marL="0" indent="0" algn="ctr">
              <a:buNone/>
            </a:pPr>
            <a:r>
              <a:rPr lang="nl-NL" sz="3600" i="1" dirty="0" smtClean="0"/>
              <a:t>(</a:t>
            </a:r>
            <a:r>
              <a:rPr lang="nl-NL" sz="3600" i="1" dirty="0"/>
              <a:t>His Name means </a:t>
            </a:r>
            <a:r>
              <a:rPr lang="nl-NL" sz="3600" i="1" dirty="0" err="1"/>
              <a:t>healing</a:t>
            </a:r>
            <a:r>
              <a:rPr lang="nl-NL" sz="3600" i="1" dirty="0" smtClean="0"/>
              <a:t>, </a:t>
            </a:r>
            <a:r>
              <a:rPr lang="nl-NL" sz="3600" i="1" dirty="0" err="1" smtClean="0"/>
              <a:t>Jesus</a:t>
            </a:r>
            <a:r>
              <a:rPr lang="nl-NL" sz="3600" i="1" dirty="0" smtClean="0"/>
              <a:t> </a:t>
            </a:r>
            <a:r>
              <a:rPr lang="nl-NL" sz="3600" i="1" dirty="0"/>
              <a:t>is the Name)</a:t>
            </a:r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10863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hi-IN" sz="4400" dirty="0"/>
              <a:t>येशु तेरा नाम सबसे ऊँचा है -4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Yeshu</a:t>
            </a:r>
            <a:r>
              <a:rPr lang="en-US" sz="4400" dirty="0"/>
              <a:t> </a:t>
            </a:r>
            <a:r>
              <a:rPr lang="en-US" sz="4400" dirty="0" err="1"/>
              <a:t>tera</a:t>
            </a:r>
            <a:r>
              <a:rPr lang="en-US" sz="4400" dirty="0"/>
              <a:t> </a:t>
            </a:r>
            <a:r>
              <a:rPr lang="en-US" sz="4400" dirty="0" err="1"/>
              <a:t>Naam</a:t>
            </a:r>
            <a:r>
              <a:rPr lang="en-US" sz="4400" dirty="0"/>
              <a:t> </a:t>
            </a:r>
            <a:r>
              <a:rPr lang="en-US" sz="4400" dirty="0" err="1"/>
              <a:t>sabse</a:t>
            </a:r>
            <a:r>
              <a:rPr lang="en-US" sz="4400" dirty="0"/>
              <a:t> </a:t>
            </a:r>
            <a:r>
              <a:rPr lang="en-US" sz="4400" dirty="0" err="1"/>
              <a:t>ooncha</a:t>
            </a:r>
            <a:r>
              <a:rPr lang="en-US" sz="4400" dirty="0"/>
              <a:t> </a:t>
            </a:r>
            <a:r>
              <a:rPr lang="en-US" sz="4400" dirty="0" err="1"/>
              <a:t>hai</a:t>
            </a:r>
            <a:r>
              <a:rPr lang="en-US" sz="4400" dirty="0"/>
              <a:t> (</a:t>
            </a:r>
            <a:r>
              <a:rPr lang="en-US" sz="4400" dirty="0" smtClean="0"/>
              <a:t>x4)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000" i="1" dirty="0" smtClean="0"/>
              <a:t>(Jesus Your Name is above anything else)</a:t>
            </a:r>
            <a:endParaRPr lang="nl-NL" sz="4000" i="1" dirty="0"/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48916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4000" b="1" dirty="0"/>
              <a:t>Jesus is the name, name above all names 4x</a:t>
            </a:r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374535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In your name there is salvation</a:t>
            </a:r>
            <a:br>
              <a:rPr lang="en-US" sz="4400" dirty="0"/>
            </a:br>
            <a:r>
              <a:rPr lang="en-US" sz="4400" dirty="0"/>
              <a:t>In your name there is great power</a:t>
            </a:r>
            <a:br>
              <a:rPr lang="en-US" sz="4400" dirty="0"/>
            </a:br>
            <a:r>
              <a:rPr lang="en-US" sz="4400" dirty="0"/>
              <a:t>In your name we find the perfect peace</a:t>
            </a:r>
            <a:br>
              <a:rPr lang="en-US" sz="4400" dirty="0"/>
            </a:br>
            <a:r>
              <a:rPr lang="en-US" sz="4400" dirty="0"/>
              <a:t>Your name brings healing here</a:t>
            </a:r>
            <a:endParaRPr lang="nl-NL" sz="4400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your name there's life, e-</a:t>
            </a:r>
            <a:r>
              <a:rPr lang="en-US" sz="4000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ternally</a:t>
            </a:r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</a:t>
            </a:r>
            <a:endParaRPr lang="nl-NL" sz="40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Jesus is your name</a:t>
            </a:r>
            <a:endParaRPr lang="nl-NL" sz="40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your name we praise you … endlessly</a:t>
            </a:r>
            <a:b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Jesus is your name</a:t>
            </a:r>
            <a:b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endParaRPr lang="nl-NL" sz="40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Jesus </a:t>
            </a:r>
            <a:r>
              <a:rPr lang="en-US" sz="4000" b="1" dirty="0"/>
              <a:t>is the name, name above all names 4x</a:t>
            </a:r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You're the </a:t>
            </a:r>
            <a:r>
              <a:rPr lang="en-US" sz="4000" dirty="0" err="1"/>
              <a:t>Saviour</a:t>
            </a:r>
            <a:r>
              <a:rPr lang="en-US" sz="4000" dirty="0"/>
              <a:t> of the sick and poor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Of cursed ones left behind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You're the </a:t>
            </a:r>
            <a:r>
              <a:rPr lang="en-US" sz="4000" dirty="0" err="1"/>
              <a:t>Saviour</a:t>
            </a:r>
            <a:r>
              <a:rPr lang="en-US" sz="4000" dirty="0"/>
              <a:t> that enlightens us</a:t>
            </a:r>
            <a:endParaRPr lang="nl-NL" sz="4000" dirty="0"/>
          </a:p>
          <a:p>
            <a:pPr marL="0" indent="0" algn="ctr">
              <a:buNone/>
            </a:pPr>
            <a:r>
              <a:rPr lang="en-US" sz="4000" dirty="0"/>
              <a:t>Gives sight back to the blind</a:t>
            </a:r>
            <a:endParaRPr lang="nl-NL" sz="4000" dirty="0"/>
          </a:p>
          <a:p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230019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In your name there's life, e-</a:t>
            </a:r>
            <a:r>
              <a:rPr lang="en-US" sz="4000" dirty="0" err="1"/>
              <a:t>ternally</a:t>
            </a:r>
            <a:r>
              <a:rPr lang="en-US" sz="4000" dirty="0"/>
              <a:t>,</a:t>
            </a:r>
          </a:p>
          <a:p>
            <a:pPr marL="0" indent="0" algn="ctr">
              <a:buNone/>
            </a:pPr>
            <a:r>
              <a:rPr lang="en-US" sz="4000" dirty="0"/>
              <a:t>Jesus is your name</a:t>
            </a:r>
          </a:p>
          <a:p>
            <a:pPr marL="0" indent="0" algn="ctr">
              <a:buNone/>
            </a:pPr>
            <a:r>
              <a:rPr lang="en-US" sz="4000" dirty="0"/>
              <a:t>For your name we praise you … endlessly</a:t>
            </a:r>
          </a:p>
          <a:p>
            <a:pPr marL="0" indent="0" algn="ctr">
              <a:buNone/>
            </a:pPr>
            <a:r>
              <a:rPr lang="en-US" sz="4000" dirty="0"/>
              <a:t>Jesus is your name</a:t>
            </a:r>
          </a:p>
          <a:p>
            <a:pPr algn="ctr"/>
            <a:endParaRPr lang="en-US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9271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Jesus is the name, name above all names 4x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99406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hi-IN" sz="4400" dirty="0"/>
              <a:t>येशु तेरा नाम सबसे ऊँचा है -4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Yeshu</a:t>
            </a:r>
            <a:r>
              <a:rPr lang="en-US" sz="4400" dirty="0"/>
              <a:t> </a:t>
            </a:r>
            <a:r>
              <a:rPr lang="en-US" sz="4400" dirty="0" err="1"/>
              <a:t>tera</a:t>
            </a:r>
            <a:r>
              <a:rPr lang="en-US" sz="4400" dirty="0"/>
              <a:t> </a:t>
            </a:r>
            <a:r>
              <a:rPr lang="en-US" sz="4400" dirty="0" err="1"/>
              <a:t>Naam</a:t>
            </a:r>
            <a:r>
              <a:rPr lang="en-US" sz="4400" dirty="0"/>
              <a:t> </a:t>
            </a:r>
            <a:r>
              <a:rPr lang="en-US" sz="4400" dirty="0" err="1"/>
              <a:t>sabse</a:t>
            </a:r>
            <a:r>
              <a:rPr lang="en-US" sz="4400" dirty="0"/>
              <a:t> </a:t>
            </a:r>
            <a:r>
              <a:rPr lang="en-US" sz="4400" dirty="0" err="1"/>
              <a:t>ooncha</a:t>
            </a:r>
            <a:r>
              <a:rPr lang="en-US" sz="4400" dirty="0"/>
              <a:t> </a:t>
            </a:r>
            <a:r>
              <a:rPr lang="en-US" sz="4400" dirty="0" err="1"/>
              <a:t>hai</a:t>
            </a:r>
            <a:r>
              <a:rPr lang="en-US" sz="4400" dirty="0"/>
              <a:t> (</a:t>
            </a:r>
            <a:r>
              <a:rPr lang="en-US" sz="4400" dirty="0" smtClean="0"/>
              <a:t>x4)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000" i="1" dirty="0" smtClean="0"/>
              <a:t>(Jesus Your Name is above anything else)</a:t>
            </a:r>
            <a:endParaRPr lang="nl-NL" sz="4000" i="1" dirty="0"/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76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hi-IN" sz="4000" dirty="0"/>
              <a:t>जिस नाम में है मुक्ति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जिस नाम में है शक्ति</a:t>
            </a:r>
            <a:endParaRPr lang="nl-NL" sz="4000" dirty="0"/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err="1" smtClean="0"/>
              <a:t>Jis</a:t>
            </a:r>
            <a:r>
              <a:rPr lang="nl-NL" sz="4000" dirty="0" smtClean="0"/>
              <a:t> </a:t>
            </a:r>
            <a:r>
              <a:rPr lang="nl-NL" sz="4000" dirty="0"/>
              <a:t>Naam me hai </a:t>
            </a:r>
            <a:r>
              <a:rPr lang="nl-NL" sz="4000" dirty="0" err="1"/>
              <a:t>mukti</a:t>
            </a:r>
            <a:endParaRPr lang="nl-NL" sz="4000" dirty="0"/>
          </a:p>
          <a:p>
            <a:pPr marL="0" indent="0">
              <a:buNone/>
            </a:pPr>
            <a:r>
              <a:rPr lang="en-US" sz="4000" dirty="0"/>
              <a:t>			</a:t>
            </a:r>
            <a:r>
              <a:rPr lang="nl-NL" sz="4000" dirty="0" err="1"/>
              <a:t>Jis</a:t>
            </a:r>
            <a:r>
              <a:rPr lang="nl-NL" sz="4000" dirty="0"/>
              <a:t> Naam me hai </a:t>
            </a:r>
            <a:r>
              <a:rPr lang="nl-NL" sz="4000" dirty="0" err="1"/>
              <a:t>shakti</a:t>
            </a:r>
            <a:endParaRPr lang="nl-NL" sz="4000" dirty="0"/>
          </a:p>
          <a:p>
            <a:pPr algn="ctr"/>
            <a:endParaRPr lang="nl-NL" sz="4000" dirty="0" smtClean="0"/>
          </a:p>
          <a:p>
            <a:pPr marL="0" indent="0" algn="ctr">
              <a:buNone/>
            </a:pPr>
            <a:r>
              <a:rPr lang="en-US" sz="3200" dirty="0"/>
              <a:t>(</a:t>
            </a:r>
            <a:r>
              <a:rPr lang="en-US" sz="3200" i="1" dirty="0"/>
              <a:t>Your Name means Salvation,</a:t>
            </a:r>
            <a:r>
              <a:rPr lang="nl-NL" sz="3200" i="1" dirty="0"/>
              <a:t> </a:t>
            </a:r>
            <a:r>
              <a:rPr lang="en-US" sz="3200" i="1" dirty="0"/>
              <a:t>Your Name means Power)</a:t>
            </a:r>
            <a:endParaRPr lang="nl-NL" sz="3200" i="1" dirty="0"/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 fontScale="92500" lnSpcReduction="20000"/>
          </a:bodyPr>
          <a:lstStyle/>
          <a:p>
            <a:pPr marL="0" lvl="0" indent="0" algn="ctr">
              <a:buNone/>
            </a:pPr>
            <a:endParaRPr lang="nl-NL" sz="44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hi-IN" sz="4400" dirty="0" smtClean="0"/>
              <a:t>जिस </a:t>
            </a:r>
            <a:r>
              <a:rPr lang="hi-IN" sz="4400" dirty="0"/>
              <a:t>नाम में है शांति</a:t>
            </a: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देता वो नाम चंगाई</a:t>
            </a:r>
            <a:endParaRPr lang="nl-NL" sz="4400" dirty="0"/>
          </a:p>
          <a:p>
            <a:pPr marL="0" lvl="0" indent="0" algn="ctr">
              <a:buNone/>
            </a:pPr>
            <a:endParaRPr lang="nl-NL" sz="44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400" dirty="0" err="1" smtClean="0">
                <a:solidFill>
                  <a:prstClr val="black"/>
                </a:solidFill>
              </a:rPr>
              <a:t>Jis</a:t>
            </a:r>
            <a:r>
              <a:rPr lang="nl-NL" sz="4400" dirty="0" smtClean="0">
                <a:solidFill>
                  <a:prstClr val="black"/>
                </a:solidFill>
              </a:rPr>
              <a:t> </a:t>
            </a:r>
            <a:r>
              <a:rPr lang="nl-NL" sz="4400" dirty="0">
                <a:solidFill>
                  <a:prstClr val="black"/>
                </a:solidFill>
              </a:rPr>
              <a:t>Naam Me hai </a:t>
            </a:r>
            <a:r>
              <a:rPr lang="nl-NL" sz="4400" dirty="0" err="1">
                <a:solidFill>
                  <a:prstClr val="black"/>
                </a:solidFill>
              </a:rPr>
              <a:t>shanti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4400" dirty="0" err="1">
                <a:solidFill>
                  <a:prstClr val="black"/>
                </a:solidFill>
              </a:rPr>
              <a:t>Deta</a:t>
            </a:r>
            <a:r>
              <a:rPr lang="nl-NL" sz="4400" dirty="0">
                <a:solidFill>
                  <a:prstClr val="black"/>
                </a:solidFill>
              </a:rPr>
              <a:t> </a:t>
            </a:r>
            <a:r>
              <a:rPr lang="nl-NL" sz="4400" dirty="0" err="1">
                <a:solidFill>
                  <a:prstClr val="black"/>
                </a:solidFill>
              </a:rPr>
              <a:t>voh</a:t>
            </a:r>
            <a:r>
              <a:rPr lang="nl-NL" sz="4400" dirty="0">
                <a:solidFill>
                  <a:prstClr val="black"/>
                </a:solidFill>
              </a:rPr>
              <a:t> Naam </a:t>
            </a:r>
            <a:r>
              <a:rPr lang="nl-NL" sz="4400" dirty="0" err="1">
                <a:solidFill>
                  <a:prstClr val="black"/>
                </a:solidFill>
              </a:rPr>
              <a:t>changai</a:t>
            </a:r>
            <a:endParaRPr lang="nl-NL" sz="44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nl-NL" sz="4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nl-NL" sz="3200" i="1" dirty="0">
                <a:solidFill>
                  <a:prstClr val="black"/>
                </a:solidFill>
              </a:rPr>
              <a:t>(</a:t>
            </a:r>
            <a:r>
              <a:rPr lang="nl-NL" sz="3200" i="1" dirty="0" err="1">
                <a:solidFill>
                  <a:prstClr val="black"/>
                </a:solidFill>
              </a:rPr>
              <a:t>Your</a:t>
            </a:r>
            <a:r>
              <a:rPr lang="nl-NL" sz="3200" i="1" dirty="0">
                <a:solidFill>
                  <a:prstClr val="black"/>
                </a:solidFill>
              </a:rPr>
              <a:t> name is </a:t>
            </a:r>
            <a:r>
              <a:rPr lang="nl-NL" sz="3200" i="1" dirty="0" err="1">
                <a:solidFill>
                  <a:prstClr val="black"/>
                </a:solidFill>
              </a:rPr>
              <a:t>peace</a:t>
            </a:r>
            <a:r>
              <a:rPr lang="nl-NL" sz="3200" i="1" dirty="0">
                <a:solidFill>
                  <a:prstClr val="black"/>
                </a:solidFill>
              </a:rPr>
              <a:t> </a:t>
            </a:r>
            <a:r>
              <a:rPr lang="nl-NL" sz="3200" i="1" dirty="0" err="1">
                <a:solidFill>
                  <a:prstClr val="black"/>
                </a:solidFill>
              </a:rPr>
              <a:t>and</a:t>
            </a:r>
            <a:r>
              <a:rPr lang="nl-NL" sz="3200" i="1" dirty="0">
                <a:solidFill>
                  <a:prstClr val="black"/>
                </a:solidFill>
              </a:rPr>
              <a:t> </a:t>
            </a:r>
            <a:r>
              <a:rPr lang="nl-NL" sz="3200" i="1" dirty="0" err="1">
                <a:solidFill>
                  <a:prstClr val="black"/>
                </a:solidFill>
              </a:rPr>
              <a:t>needs</a:t>
            </a:r>
            <a:r>
              <a:rPr lang="nl-NL" sz="3200" i="1" dirty="0">
                <a:solidFill>
                  <a:prstClr val="black"/>
                </a:solidFill>
              </a:rPr>
              <a:t> </a:t>
            </a:r>
            <a:r>
              <a:rPr lang="nl-NL" sz="3200" i="1" dirty="0" err="1">
                <a:solidFill>
                  <a:prstClr val="black"/>
                </a:solidFill>
              </a:rPr>
              <a:t>to</a:t>
            </a:r>
            <a:r>
              <a:rPr lang="nl-NL" sz="3200" i="1" dirty="0">
                <a:solidFill>
                  <a:prstClr val="black"/>
                </a:solidFill>
              </a:rPr>
              <a:t> </a:t>
            </a:r>
            <a:r>
              <a:rPr lang="nl-NL" sz="3200" i="1" dirty="0" err="1">
                <a:solidFill>
                  <a:prstClr val="black"/>
                </a:solidFill>
              </a:rPr>
              <a:t>be</a:t>
            </a:r>
            <a:r>
              <a:rPr lang="nl-NL" sz="3200" i="1" dirty="0">
                <a:solidFill>
                  <a:prstClr val="black"/>
                </a:solidFill>
              </a:rPr>
              <a:t> </a:t>
            </a:r>
            <a:r>
              <a:rPr lang="nl-NL" sz="3200" i="1" dirty="0" err="1">
                <a:solidFill>
                  <a:prstClr val="black"/>
                </a:solidFill>
              </a:rPr>
              <a:t>worshiped</a:t>
            </a:r>
            <a:r>
              <a:rPr lang="nl-NL" sz="3200" i="1" dirty="0">
                <a:solidFill>
                  <a:prstClr val="black"/>
                </a:solidFill>
              </a:rPr>
              <a:t>) </a:t>
            </a:r>
          </a:p>
          <a:p>
            <a:pPr algn="ctr"/>
            <a:endParaRPr lang="nl-NL" sz="4400" dirty="0"/>
          </a:p>
          <a:p>
            <a:pPr marL="0" indent="0" algn="ctr">
              <a:buNone/>
            </a:pPr>
            <a:endParaRPr lang="en-US" sz="4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endParaRPr lang="nl-NL" sz="4400" dirty="0" smtClean="0"/>
          </a:p>
          <a:p>
            <a:pPr marL="0" indent="0" algn="ctr">
              <a:buNone/>
            </a:pPr>
            <a:r>
              <a:rPr lang="hi-IN" sz="4400" dirty="0" smtClean="0"/>
              <a:t>जिस </a:t>
            </a:r>
            <a:r>
              <a:rPr lang="hi-IN" sz="4400" dirty="0"/>
              <a:t>नाम में है ज़िन्दगी</a:t>
            </a:r>
            <a:endParaRPr lang="nl-NL" sz="4400" dirty="0"/>
          </a:p>
          <a:p>
            <a:pPr marL="0" indent="0" algn="ctr">
              <a:buNone/>
            </a:pPr>
            <a:r>
              <a:rPr lang="hi-IN" sz="4400" dirty="0"/>
              <a:t>येशु है वो </a:t>
            </a:r>
            <a:r>
              <a:rPr lang="hi-IN" sz="4400" dirty="0" smtClean="0"/>
              <a:t>नाम</a:t>
            </a:r>
            <a:endParaRPr lang="nl-NL" sz="4400" dirty="0" smtClean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Jis</a:t>
            </a:r>
            <a:r>
              <a:rPr lang="nl-NL" sz="4400" dirty="0"/>
              <a:t> Naam me hai </a:t>
            </a:r>
            <a:r>
              <a:rPr lang="nl-NL" sz="4400" dirty="0" err="1"/>
              <a:t>zindagi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400" i="1" dirty="0" smtClean="0"/>
          </a:p>
          <a:p>
            <a:pPr marL="0" indent="0" algn="ctr">
              <a:buNone/>
            </a:pPr>
            <a:endParaRPr lang="nl-NL" sz="3900" i="1" dirty="0" smtClean="0"/>
          </a:p>
          <a:p>
            <a:pPr marL="0" indent="0" algn="ctr">
              <a:buNone/>
            </a:pPr>
            <a:r>
              <a:rPr lang="nl-NL" sz="3900" i="1" dirty="0" smtClean="0"/>
              <a:t>(</a:t>
            </a:r>
            <a:r>
              <a:rPr lang="nl-NL" sz="3900" i="1" dirty="0"/>
              <a:t>His Name means life, </a:t>
            </a:r>
            <a:r>
              <a:rPr lang="nl-NL" sz="3900" i="1" dirty="0" err="1"/>
              <a:t>Jesus</a:t>
            </a:r>
            <a:r>
              <a:rPr lang="nl-NL" sz="3900" i="1" dirty="0"/>
              <a:t> is the Name)</a:t>
            </a:r>
            <a:endParaRPr lang="nl-NL" sz="3900" dirty="0"/>
          </a:p>
          <a:p>
            <a:pPr marL="0" indent="0">
              <a:buNone/>
            </a:pPr>
            <a:r>
              <a:rPr lang="nl-NL" sz="4400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93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0580" y="777241"/>
            <a:ext cx="10515600" cy="6080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i-IN" sz="4000" dirty="0" smtClean="0"/>
              <a:t>जिस </a:t>
            </a:r>
            <a:r>
              <a:rPr lang="hi-IN" sz="4000" dirty="0"/>
              <a:t>नाम में है बंदगी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येशु है वो नाम</a:t>
            </a: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400" dirty="0" err="1" smtClean="0"/>
              <a:t>Jis</a:t>
            </a:r>
            <a:r>
              <a:rPr lang="nl-NL" sz="4400" dirty="0" smtClean="0"/>
              <a:t> </a:t>
            </a:r>
            <a:r>
              <a:rPr lang="nl-NL" sz="4400" dirty="0"/>
              <a:t>Naam me hai </a:t>
            </a:r>
            <a:r>
              <a:rPr lang="nl-NL" sz="4400" dirty="0" err="1"/>
              <a:t>bandagi</a:t>
            </a: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	</a:t>
            </a:r>
            <a:r>
              <a:rPr lang="nl-NL" sz="4400" dirty="0" err="1"/>
              <a:t>Yeshu</a:t>
            </a:r>
            <a:r>
              <a:rPr lang="nl-NL" sz="4400" dirty="0"/>
              <a:t> hai wo Naam</a:t>
            </a:r>
          </a:p>
          <a:p>
            <a:pPr marL="0" indent="0" algn="ctr">
              <a:buNone/>
            </a:pPr>
            <a:endParaRPr lang="nl-NL" sz="4000" i="1" dirty="0"/>
          </a:p>
          <a:p>
            <a:pPr marL="0" indent="0" algn="ctr">
              <a:buNone/>
            </a:pPr>
            <a:r>
              <a:rPr lang="nl-NL" sz="3600" i="1" dirty="0" smtClean="0"/>
              <a:t>(</a:t>
            </a:r>
            <a:r>
              <a:rPr lang="nl-NL" sz="3600" i="1" dirty="0"/>
              <a:t>His Name means </a:t>
            </a:r>
            <a:r>
              <a:rPr lang="nl-NL" sz="3600" i="1" dirty="0" err="1"/>
              <a:t>healing</a:t>
            </a:r>
            <a:r>
              <a:rPr lang="nl-NL" sz="3600" i="1" dirty="0" smtClean="0"/>
              <a:t>, </a:t>
            </a:r>
            <a:r>
              <a:rPr lang="nl-NL" sz="3600" i="1" dirty="0" err="1" smtClean="0"/>
              <a:t>Jesus</a:t>
            </a:r>
            <a:r>
              <a:rPr lang="nl-NL" sz="3600" i="1" dirty="0" smtClean="0"/>
              <a:t> </a:t>
            </a:r>
            <a:r>
              <a:rPr lang="nl-NL" sz="3600" i="1" dirty="0"/>
              <a:t>is the Name)</a:t>
            </a:r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67349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hi-IN" sz="4400" dirty="0"/>
              <a:t>येशु तेरा नाम सबसे ऊँचा है -4</a:t>
            </a:r>
            <a:endParaRPr lang="nl-NL" sz="4400" dirty="0"/>
          </a:p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en-US" sz="4400" dirty="0" err="1"/>
              <a:t>Yeshu</a:t>
            </a:r>
            <a:r>
              <a:rPr lang="en-US" sz="4400" dirty="0"/>
              <a:t> </a:t>
            </a:r>
            <a:r>
              <a:rPr lang="en-US" sz="4400" dirty="0" err="1"/>
              <a:t>tera</a:t>
            </a:r>
            <a:r>
              <a:rPr lang="en-US" sz="4400" dirty="0"/>
              <a:t> </a:t>
            </a:r>
            <a:r>
              <a:rPr lang="en-US" sz="4400" dirty="0" err="1"/>
              <a:t>Naam</a:t>
            </a:r>
            <a:r>
              <a:rPr lang="en-US" sz="4400" dirty="0"/>
              <a:t> </a:t>
            </a:r>
            <a:r>
              <a:rPr lang="en-US" sz="4400" dirty="0" err="1"/>
              <a:t>sabse</a:t>
            </a:r>
            <a:r>
              <a:rPr lang="en-US" sz="4400" dirty="0"/>
              <a:t> </a:t>
            </a:r>
            <a:r>
              <a:rPr lang="en-US" sz="4400" dirty="0" err="1"/>
              <a:t>ooncha</a:t>
            </a:r>
            <a:r>
              <a:rPr lang="en-US" sz="4400" dirty="0"/>
              <a:t> </a:t>
            </a:r>
            <a:r>
              <a:rPr lang="en-US" sz="4400" dirty="0" err="1"/>
              <a:t>hai</a:t>
            </a:r>
            <a:r>
              <a:rPr lang="en-US" sz="4400" dirty="0"/>
              <a:t> (</a:t>
            </a:r>
            <a:r>
              <a:rPr lang="en-US" sz="4400" dirty="0" smtClean="0"/>
              <a:t>x4)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000" i="1" dirty="0" smtClean="0"/>
              <a:t>(Jesus Your Name is above anything else)</a:t>
            </a:r>
            <a:endParaRPr lang="nl-NL" sz="4000" i="1" dirty="0"/>
          </a:p>
          <a:p>
            <a:pPr marL="0" indent="0" algn="ctr">
              <a:buNone/>
            </a:pP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98081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4860" y="502920"/>
            <a:ext cx="10515600" cy="5674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US" sz="4800" kern="50" dirty="0" smtClean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hi-IN" sz="4800" dirty="0"/>
              <a:t>बीमारी से गरीबी से</a:t>
            </a:r>
            <a:endParaRPr lang="nl-NL" sz="4800" dirty="0"/>
          </a:p>
          <a:p>
            <a:pPr marL="0" indent="0" algn="ctr">
              <a:buNone/>
            </a:pPr>
            <a:r>
              <a:rPr lang="hi-IN" sz="4800" dirty="0"/>
              <a:t>श्रापों से है छुडाता</a:t>
            </a:r>
            <a:endParaRPr lang="nl-NL" sz="4800" dirty="0"/>
          </a:p>
          <a:p>
            <a:pPr marL="0" indent="0" algn="ctr">
              <a:spcAft>
                <a:spcPts val="0"/>
              </a:spcAft>
              <a:buNone/>
            </a:pPr>
            <a:endParaRPr lang="en-US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sz="4800" kern="50" dirty="0" smtClean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800" kern="50" dirty="0" err="1" smtClean="0">
                <a:ea typeface="NSimSun" panose="02010609030101010101" pitchFamily="49" charset="-122"/>
                <a:cs typeface="Liberation Mono"/>
              </a:rPr>
              <a:t>Bimari</a:t>
            </a:r>
            <a:r>
              <a:rPr lang="en-US" sz="4800" kern="50" dirty="0" smtClean="0">
                <a:ea typeface="NSimSun" panose="02010609030101010101" pitchFamily="49" charset="-122"/>
                <a:cs typeface="Liberation Mono"/>
              </a:rPr>
              <a:t> 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se, </a:t>
            </a: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garibi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se</a:t>
            </a:r>
            <a:endParaRPr lang="nl-NL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Shrapon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se he </a:t>
            </a:r>
            <a:r>
              <a:rPr lang="en-US" sz="4800" kern="50" dirty="0" err="1">
                <a:ea typeface="NSimSun" panose="02010609030101010101" pitchFamily="49" charset="-122"/>
                <a:cs typeface="Liberation Mono"/>
              </a:rPr>
              <a:t>chudatha</a:t>
            </a:r>
            <a:r>
              <a:rPr lang="en-US" sz="4800" kern="50" dirty="0">
                <a:ea typeface="NSimSun" panose="02010609030101010101" pitchFamily="49" charset="-122"/>
                <a:cs typeface="Liberation Mono"/>
              </a:rPr>
              <a:t> </a:t>
            </a:r>
            <a:endParaRPr lang="nl-NL" sz="48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en-US" kern="50" dirty="0">
                <a:latin typeface="Calibri" panose="020F0502020204030204" pitchFamily="34" charset="0"/>
                <a:ea typeface="NSimSun" panose="02010609030101010101" pitchFamily="49" charset="-122"/>
                <a:cs typeface="Liberation Mono"/>
              </a:rPr>
              <a:t>	</a:t>
            </a:r>
          </a:p>
          <a:p>
            <a:pPr marL="0" indent="0" algn="ctr">
              <a:buNone/>
            </a:pPr>
            <a:endParaRPr lang="en-US" kern="50" dirty="0">
              <a:latin typeface="Calibri" panose="020F050202020403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endParaRPr lang="en-US" kern="50" dirty="0">
              <a:latin typeface="Calibri" panose="020F050202020403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en-US" sz="3800" kern="50" dirty="0">
                <a:ea typeface="NSimSun" panose="02010609030101010101" pitchFamily="49" charset="-122"/>
                <a:cs typeface="Liberation Mono"/>
              </a:rPr>
              <a:t>(</a:t>
            </a:r>
            <a:r>
              <a:rPr lang="en-US" sz="3800" i="1" kern="50" dirty="0" err="1">
                <a:ea typeface="NSimSun" panose="02010609030101010101" pitchFamily="49" charset="-122"/>
                <a:cs typeface="Liberation Mono"/>
              </a:rPr>
              <a:t>Saviour</a:t>
            </a:r>
            <a:r>
              <a:rPr lang="en-US" sz="3800" i="1" kern="50" dirty="0">
                <a:ea typeface="NSimSun" panose="02010609030101010101" pitchFamily="49" charset="-122"/>
                <a:cs typeface="Liberation Mono"/>
              </a:rPr>
              <a:t> of the sick, poor, and cursed sinners)</a:t>
            </a:r>
            <a:endParaRPr lang="nl-NL" sz="3800" kern="50" dirty="0">
              <a:ea typeface="NSimSun" panose="02010609030101010101" pitchFamily="49" charset="-122"/>
              <a:cs typeface="Liberation Mono"/>
            </a:endParaRPr>
          </a:p>
          <a:p>
            <a:pPr algn="ctr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04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09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376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i-IN" sz="4000" dirty="0"/>
              <a:t>वो नाम है जो अंधो को</a:t>
            </a:r>
            <a:endParaRPr lang="nl-NL" sz="4000" dirty="0"/>
          </a:p>
          <a:p>
            <a:pPr marL="0" indent="0" algn="ctr">
              <a:buNone/>
            </a:pPr>
            <a:r>
              <a:rPr lang="hi-IN" sz="4000" dirty="0"/>
              <a:t>रौशनी भी </a:t>
            </a:r>
            <a:r>
              <a:rPr lang="hi-IN" sz="4000" dirty="0" smtClean="0"/>
              <a:t>है देता</a:t>
            </a:r>
            <a:endParaRPr lang="nl-NL" sz="4000" dirty="0" smtClean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Vo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Naam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he jo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andhon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ko</a:t>
            </a:r>
            <a:endParaRPr lang="nl-NL" sz="40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Raushni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bhi</a:t>
            </a:r>
            <a:r>
              <a:rPr lang="en-US" sz="4000" kern="50" dirty="0">
                <a:ea typeface="NSimSun" panose="02010609030101010101" pitchFamily="49" charset="-122"/>
                <a:cs typeface="Liberation Mono"/>
              </a:rPr>
              <a:t> he </a:t>
            </a:r>
            <a:r>
              <a:rPr lang="en-US" sz="4000" kern="50" dirty="0" err="1">
                <a:ea typeface="NSimSun" panose="02010609030101010101" pitchFamily="49" charset="-122"/>
                <a:cs typeface="Liberation Mono"/>
              </a:rPr>
              <a:t>deta</a:t>
            </a:r>
            <a:endParaRPr lang="nl-NL" sz="40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4000" kern="50" dirty="0">
                <a:latin typeface="Calibri" panose="020F0502020204030204" pitchFamily="34" charset="0"/>
                <a:ea typeface="NSimSun" panose="02010609030101010101" pitchFamily="49" charset="-122"/>
                <a:cs typeface="Liberation Mono"/>
              </a:rPr>
              <a:t>	</a:t>
            </a:r>
            <a:endParaRPr lang="en-US" sz="4000" i="1" kern="50" dirty="0"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sz="3600" i="1" kern="50" dirty="0" smtClean="0">
              <a:ea typeface="SimSun" panose="02010600030101010101" pitchFamily="2" charset="-122"/>
              <a:cs typeface="Mang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3600" i="1" kern="50" dirty="0" smtClean="0">
                <a:ea typeface="SimSun" panose="02010600030101010101" pitchFamily="2" charset="-122"/>
                <a:cs typeface="Mangal"/>
              </a:rPr>
              <a:t>(</a:t>
            </a:r>
            <a:r>
              <a:rPr lang="en-US" sz="3600" i="1" kern="50" dirty="0">
                <a:ea typeface="SimSun" panose="02010600030101010101" pitchFamily="2" charset="-122"/>
                <a:cs typeface="Mangal"/>
              </a:rPr>
              <a:t>The name that gives </a:t>
            </a:r>
            <a:r>
              <a:rPr lang="en-US" sz="3600" i="1" kern="50" dirty="0">
                <a:ea typeface="NSimSun" panose="02010609030101010101" pitchFamily="49" charset="-122"/>
                <a:cs typeface="Liberation Mono"/>
              </a:rPr>
              <a:t>sight to the blind.)</a:t>
            </a:r>
            <a:endParaRPr lang="nl-NL" sz="3600" kern="50" dirty="0"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4034506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286</Words>
  <Application>Microsoft Office PowerPoint</Application>
  <PresentationFormat>Breedbeeld</PresentationFormat>
  <Paragraphs>111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9" baseType="lpstr">
      <vt:lpstr>NSimSun</vt:lpstr>
      <vt:lpstr>SimSun</vt:lpstr>
      <vt:lpstr>Arial</vt:lpstr>
      <vt:lpstr>Calibri</vt:lpstr>
      <vt:lpstr>Calibri Light</vt:lpstr>
      <vt:lpstr>Liberation Mono</vt:lpstr>
      <vt:lpstr>Mangal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13</cp:revision>
  <dcterms:created xsi:type="dcterms:W3CDTF">2017-02-21T08:37:25Z</dcterms:created>
  <dcterms:modified xsi:type="dcterms:W3CDTF">2018-01-23T15:19:13Z</dcterms:modified>
</cp:coreProperties>
</file>