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/>
              <a:t>Wo </a:t>
            </a:r>
            <a:r>
              <a:rPr lang="en-US" sz="4400" b="1" dirty="0" smtClean="0"/>
              <a:t>de Shen wo yao </a:t>
            </a:r>
            <a:r>
              <a:rPr lang="en-US" sz="4400" b="1" dirty="0" err="1" smtClean="0"/>
              <a:t>jing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bai</a:t>
            </a:r>
            <a:r>
              <a:rPr lang="en-US" sz="4400" b="1" dirty="0" smtClean="0"/>
              <a:t> li</a:t>
            </a:r>
            <a:endParaRPr lang="nl-NL" sz="4400" b="1" dirty="0"/>
          </a:p>
          <a:p>
            <a:r>
              <a:rPr lang="en-US" sz="2000" i="1" dirty="0"/>
              <a:t>Words and music by Lu Xiao Min</a:t>
            </a:r>
          </a:p>
          <a:p>
            <a:r>
              <a:rPr lang="en-US" sz="2000" i="1" dirty="0"/>
              <a:t> English translation: </a:t>
            </a:r>
            <a:r>
              <a:rPr lang="en-US" sz="2000" i="1" dirty="0" err="1"/>
              <a:t>Ank</a:t>
            </a:r>
            <a:r>
              <a:rPr lang="en-US" sz="2000" i="1" dirty="0"/>
              <a:t> </a:t>
            </a:r>
            <a:r>
              <a:rPr lang="en-US" sz="2000" i="1" dirty="0" err="1"/>
              <a:t>Cappon</a:t>
            </a:r>
            <a:endParaRPr lang="nl-NL" sz="2000" i="1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nl-NL" dirty="0"/>
          </a:p>
          <a:p>
            <a:pPr marL="0" indent="0" algn="ctr">
              <a:buNone/>
            </a:pPr>
            <a:r>
              <a:rPr lang="zh-CN" altLang="nl-NL" sz="4400" dirty="0"/>
              <a:t>我的 神我 要敬拜 你</a:t>
            </a:r>
            <a:r>
              <a:rPr lang="nl-NL" altLang="zh-CN" sz="4400" dirty="0"/>
              <a:t>,</a:t>
            </a:r>
          </a:p>
          <a:p>
            <a:pPr marL="0" indent="0" algn="ctr">
              <a:buNone/>
            </a:pPr>
            <a:r>
              <a:rPr lang="zh-CN" altLang="nl-NL" sz="4400" dirty="0"/>
              <a:t>我的 心深深地爱 你</a:t>
            </a:r>
          </a:p>
          <a:p>
            <a:pPr marL="0" indent="0" algn="ctr">
              <a:buNone/>
            </a:pPr>
            <a:endParaRPr lang="nl-NL" sz="4400" dirty="0" smtClean="0"/>
          </a:p>
          <a:p>
            <a:pPr marL="0" indent="0" algn="ctr">
              <a:buNone/>
            </a:pPr>
            <a:r>
              <a:rPr lang="nl-NL" sz="4400" dirty="0" smtClean="0"/>
              <a:t>Wo </a:t>
            </a:r>
            <a:r>
              <a:rPr lang="nl-NL" sz="4400" dirty="0"/>
              <a:t>de </a:t>
            </a:r>
            <a:r>
              <a:rPr lang="nl-NL" sz="4400" dirty="0" err="1"/>
              <a:t>Shen</a:t>
            </a:r>
            <a:r>
              <a:rPr lang="nl-NL" sz="4400" dirty="0"/>
              <a:t> wo yao </a:t>
            </a:r>
            <a:r>
              <a:rPr lang="nl-NL" sz="4400" dirty="0" err="1"/>
              <a:t>jing</a:t>
            </a:r>
            <a:r>
              <a:rPr lang="nl-NL" sz="4400" dirty="0"/>
              <a:t> </a:t>
            </a:r>
            <a:r>
              <a:rPr lang="nl-NL" sz="4400" dirty="0" err="1"/>
              <a:t>bai</a:t>
            </a:r>
            <a:r>
              <a:rPr lang="nl-NL" sz="4400" dirty="0"/>
              <a:t> ni</a:t>
            </a:r>
          </a:p>
          <a:p>
            <a:pPr marL="0" indent="0" algn="ctr">
              <a:buNone/>
            </a:pPr>
            <a:r>
              <a:rPr lang="nl-NL" sz="4400" dirty="0"/>
              <a:t>Wo de </a:t>
            </a:r>
            <a:r>
              <a:rPr lang="nl-NL" sz="4400" dirty="0" err="1"/>
              <a:t>xin</a:t>
            </a:r>
            <a:r>
              <a:rPr lang="nl-NL" sz="4400" dirty="0"/>
              <a:t> </a:t>
            </a:r>
            <a:r>
              <a:rPr lang="nl-NL" sz="4400" dirty="0" err="1"/>
              <a:t>shenshen</a:t>
            </a:r>
            <a:r>
              <a:rPr lang="nl-NL" sz="4400" dirty="0"/>
              <a:t> de ai ni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71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CN" altLang="nl-NL" sz="4400" dirty="0"/>
              <a:t>在你 的座 前</a:t>
            </a:r>
            <a:r>
              <a:rPr lang="nl-NL" altLang="zh-CN" sz="4400" dirty="0"/>
              <a:t>,</a:t>
            </a:r>
            <a:r>
              <a:rPr lang="zh-CN" altLang="nl-NL" sz="4400" dirty="0"/>
              <a:t>我思想 你恩典</a:t>
            </a:r>
            <a:r>
              <a:rPr lang="nl-NL" altLang="zh-CN" sz="4400" dirty="0"/>
              <a:t>,</a:t>
            </a:r>
          </a:p>
          <a:p>
            <a:pPr marL="0" indent="0" algn="ctr">
              <a:buNone/>
            </a:pPr>
            <a:r>
              <a:rPr lang="zh-CN" altLang="nl-NL" sz="4400" dirty="0"/>
              <a:t>我的 心赞 美敬拜 你</a:t>
            </a:r>
          </a:p>
          <a:p>
            <a:pPr marL="0" indent="0" algn="ctr">
              <a:buNone/>
            </a:pPr>
            <a:endParaRPr lang="nl-NL" sz="4400" dirty="0" smtClean="0"/>
          </a:p>
          <a:p>
            <a:pPr marL="0" indent="0" algn="ctr">
              <a:buNone/>
            </a:pPr>
            <a:r>
              <a:rPr lang="nl-NL" sz="4400" dirty="0" err="1" smtClean="0"/>
              <a:t>Zai</a:t>
            </a:r>
            <a:r>
              <a:rPr lang="nl-NL" sz="4400" dirty="0" smtClean="0"/>
              <a:t> </a:t>
            </a:r>
            <a:r>
              <a:rPr lang="nl-NL" sz="4400" dirty="0"/>
              <a:t>ni de </a:t>
            </a:r>
            <a:r>
              <a:rPr lang="nl-NL" sz="4400" dirty="0" err="1"/>
              <a:t>zuo</a:t>
            </a:r>
            <a:r>
              <a:rPr lang="nl-NL" sz="4400" dirty="0"/>
              <a:t> </a:t>
            </a:r>
            <a:r>
              <a:rPr lang="nl-NL" sz="4400" dirty="0" err="1"/>
              <a:t>qian</a:t>
            </a:r>
            <a:r>
              <a:rPr lang="nl-NL" sz="4400" dirty="0"/>
              <a:t> wo si </a:t>
            </a:r>
            <a:r>
              <a:rPr lang="nl-NL" sz="4400" dirty="0" err="1"/>
              <a:t>xiang</a:t>
            </a:r>
            <a:r>
              <a:rPr lang="nl-NL" sz="4400" dirty="0"/>
              <a:t> ni en </a:t>
            </a:r>
            <a:r>
              <a:rPr lang="nl-NL" sz="4400" dirty="0" err="1"/>
              <a:t>dian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Wo de </a:t>
            </a:r>
            <a:r>
              <a:rPr lang="nl-NL" sz="4400" dirty="0" err="1"/>
              <a:t>xin</a:t>
            </a:r>
            <a:r>
              <a:rPr lang="nl-NL" sz="4400" dirty="0"/>
              <a:t> </a:t>
            </a:r>
            <a:r>
              <a:rPr lang="nl-NL" sz="4400" dirty="0" err="1"/>
              <a:t>zan</a:t>
            </a:r>
            <a:r>
              <a:rPr lang="nl-NL" sz="4400" dirty="0"/>
              <a:t> mei </a:t>
            </a:r>
            <a:r>
              <a:rPr lang="nl-NL" sz="4400" dirty="0" err="1"/>
              <a:t>jing</a:t>
            </a:r>
            <a:r>
              <a:rPr lang="nl-NL" sz="4400" dirty="0"/>
              <a:t> </a:t>
            </a:r>
            <a:r>
              <a:rPr lang="nl-NL" sz="4400" dirty="0" err="1"/>
              <a:t>bai</a:t>
            </a:r>
            <a:r>
              <a:rPr lang="nl-NL" sz="4400" dirty="0"/>
              <a:t> ni</a:t>
            </a:r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552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CN" altLang="nl-NL" sz="4400" dirty="0"/>
              <a:t>你是 我心灵的满 足</a:t>
            </a:r>
            <a:r>
              <a:rPr lang="nl-NL" altLang="zh-CN" sz="4400" dirty="0"/>
              <a:t>,</a:t>
            </a:r>
          </a:p>
          <a:p>
            <a:pPr marL="0" indent="0" algn="ctr">
              <a:buNone/>
            </a:pPr>
            <a:r>
              <a:rPr lang="zh-CN" altLang="nl-NL" sz="4400" dirty="0"/>
              <a:t>你是 我唯一的喜 乐</a:t>
            </a:r>
            <a:r>
              <a:rPr lang="nl-NL" altLang="zh-CN" sz="4400" dirty="0"/>
              <a:t>.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de-DE" sz="4400" dirty="0" err="1"/>
              <a:t>Ni</a:t>
            </a:r>
            <a:r>
              <a:rPr lang="de-DE" sz="4400" dirty="0"/>
              <a:t> </a:t>
            </a:r>
            <a:r>
              <a:rPr lang="de-DE" sz="4400" dirty="0" err="1"/>
              <a:t>shi</a:t>
            </a:r>
            <a:r>
              <a:rPr lang="de-DE" sz="4400" dirty="0"/>
              <a:t> wo </a:t>
            </a:r>
            <a:r>
              <a:rPr lang="de-DE" sz="4400" dirty="0" err="1"/>
              <a:t>xinling</a:t>
            </a:r>
            <a:r>
              <a:rPr lang="de-DE" sz="4400" dirty="0"/>
              <a:t> de man zu,</a:t>
            </a:r>
          </a:p>
          <a:p>
            <a:pPr marL="0" indent="0" algn="ctr">
              <a:buNone/>
            </a:pPr>
            <a:r>
              <a:rPr lang="de-DE" sz="4400" dirty="0" err="1"/>
              <a:t>Ni</a:t>
            </a:r>
            <a:r>
              <a:rPr lang="de-DE" sz="4400" dirty="0"/>
              <a:t> </a:t>
            </a:r>
            <a:r>
              <a:rPr lang="de-DE" sz="4400" dirty="0" err="1"/>
              <a:t>shi</a:t>
            </a:r>
            <a:r>
              <a:rPr lang="de-DE" sz="4400" dirty="0"/>
              <a:t> wo </a:t>
            </a:r>
            <a:r>
              <a:rPr lang="de-DE" sz="4400" dirty="0" err="1"/>
              <a:t>wei</a:t>
            </a:r>
            <a:r>
              <a:rPr lang="de-DE" sz="4400" dirty="0"/>
              <a:t> </a:t>
            </a:r>
            <a:r>
              <a:rPr lang="de-DE" sz="4400" dirty="0" err="1"/>
              <a:t>yi</a:t>
            </a:r>
            <a:r>
              <a:rPr lang="de-DE" sz="4400" dirty="0"/>
              <a:t> de xi le</a:t>
            </a:r>
          </a:p>
          <a:p>
            <a:pPr marL="0" indent="0" algn="ctr">
              <a:buNone/>
            </a:pPr>
            <a:endParaRPr lang="en-US" sz="4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ja-JP" altLang="nl-NL" sz="4400" dirty="0">
                <a:latin typeface="SimSun" panose="02010600030101010101" pitchFamily="2" charset="-122"/>
                <a:ea typeface="SimSun" panose="02010600030101010101" pitchFamily="2" charset="-122"/>
              </a:rPr>
              <a:t>在你 的座前</a:t>
            </a:r>
            <a:r>
              <a:rPr lang="nl-NL" altLang="ja-JP" sz="4400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ja-JP" altLang="nl-NL" sz="4400" dirty="0">
                <a:latin typeface="SimSun" panose="02010600030101010101" pitchFamily="2" charset="-122"/>
                <a:ea typeface="SimSun" panose="02010600030101010101" pitchFamily="2" charset="-122"/>
              </a:rPr>
              <a:t>我思想 你恩典</a:t>
            </a:r>
            <a:r>
              <a:rPr lang="nl-NL" altLang="ja-JP" sz="4400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</a:p>
          <a:p>
            <a:pPr marL="0" indent="0" algn="ctr">
              <a:buNone/>
            </a:pPr>
            <a:r>
              <a:rPr lang="ja-JP" altLang="nl-NL" sz="4400" dirty="0">
                <a:latin typeface="SimSun" panose="02010600030101010101" pitchFamily="2" charset="-122"/>
                <a:ea typeface="SimSun" panose="02010600030101010101" pitchFamily="2" charset="-122"/>
              </a:rPr>
              <a:t>我的 神我 要敬拜 你</a:t>
            </a:r>
            <a:r>
              <a:rPr lang="nl-NL" altLang="ja-JP" sz="4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!</a:t>
            </a:r>
          </a:p>
          <a:p>
            <a:pPr marL="0" indent="0" algn="ctr">
              <a:buNone/>
            </a:pPr>
            <a:endParaRPr lang="nl-NL" altLang="ja-JP" sz="4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en-US" sz="4400" dirty="0" err="1"/>
              <a:t>Zai</a:t>
            </a:r>
            <a:r>
              <a:rPr lang="en-US" sz="4400" dirty="0"/>
              <a:t> </a:t>
            </a:r>
            <a:r>
              <a:rPr lang="en-US" sz="4400" dirty="0" err="1"/>
              <a:t>ni</a:t>
            </a:r>
            <a:r>
              <a:rPr lang="en-US" sz="4400" dirty="0"/>
              <a:t> de </a:t>
            </a:r>
            <a:r>
              <a:rPr lang="en-US" sz="4400" dirty="0" err="1"/>
              <a:t>zuo</a:t>
            </a:r>
            <a:r>
              <a:rPr lang="en-US" sz="4400" dirty="0"/>
              <a:t> </a:t>
            </a:r>
            <a:r>
              <a:rPr lang="en-US" sz="4400" dirty="0" err="1"/>
              <a:t>qian</a:t>
            </a:r>
            <a:r>
              <a:rPr lang="en-US" sz="4400" dirty="0"/>
              <a:t>, wo </a:t>
            </a:r>
            <a:r>
              <a:rPr lang="en-US" sz="4400" dirty="0" err="1"/>
              <a:t>si</a:t>
            </a:r>
            <a:r>
              <a:rPr lang="en-US" sz="4400" dirty="0"/>
              <a:t> </a:t>
            </a:r>
            <a:r>
              <a:rPr lang="en-US" sz="4400" dirty="0" err="1"/>
              <a:t>xiang</a:t>
            </a:r>
            <a:r>
              <a:rPr lang="en-US" sz="4400" dirty="0"/>
              <a:t> </a:t>
            </a:r>
            <a:r>
              <a:rPr lang="en-US" sz="4400" dirty="0" err="1"/>
              <a:t>ni</a:t>
            </a:r>
            <a:r>
              <a:rPr lang="en-US" sz="4400" dirty="0"/>
              <a:t> en </a:t>
            </a:r>
            <a:r>
              <a:rPr lang="en-US" sz="4400" dirty="0" err="1"/>
              <a:t>dian</a:t>
            </a: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wo de Shen wo yao </a:t>
            </a:r>
            <a:r>
              <a:rPr lang="en-US" sz="4400" dirty="0" err="1"/>
              <a:t>jing</a:t>
            </a:r>
            <a:r>
              <a:rPr lang="en-US" sz="4400" dirty="0"/>
              <a:t> </a:t>
            </a:r>
            <a:r>
              <a:rPr lang="en-US" sz="4400" dirty="0" err="1"/>
              <a:t>bai</a:t>
            </a:r>
            <a:r>
              <a:rPr lang="en-US" sz="4400" dirty="0"/>
              <a:t> </a:t>
            </a:r>
            <a:r>
              <a:rPr lang="en-US" sz="4400" dirty="0" err="1"/>
              <a:t>ni</a:t>
            </a:r>
            <a:endParaRPr lang="en-US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Oh my Lord I want to worship You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With my heart I truly love You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At Your holy throne I recall Your grace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With my heart I praise and worship You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53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prstClr val="black"/>
                </a:solidFill>
              </a:rPr>
              <a:t>You </a:t>
            </a:r>
            <a:r>
              <a:rPr lang="en-US" sz="4400" dirty="0">
                <a:solidFill>
                  <a:prstClr val="black"/>
                </a:solidFill>
              </a:rPr>
              <a:t>fulfill my heart’s desire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You’re my only joy and delight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At Your holy throne I recall Your grace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Oh my Lord I want to worship You 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19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195</Words>
  <Application>Microsoft Office PowerPoint</Application>
  <PresentationFormat>Breedbeeld</PresentationFormat>
  <Paragraphs>32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SimSun</vt:lpstr>
      <vt:lpstr>SimSun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8</cp:revision>
  <dcterms:created xsi:type="dcterms:W3CDTF">2017-02-21T08:37:25Z</dcterms:created>
  <dcterms:modified xsi:type="dcterms:W3CDTF">2017-06-13T11:11:19Z</dcterms:modified>
</cp:coreProperties>
</file>