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27-3-2018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745038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nl-NL" sz="7200" b="1" dirty="0" err="1"/>
              <a:t>Anta</a:t>
            </a:r>
            <a:r>
              <a:rPr lang="nl-NL" sz="7200" b="1" dirty="0"/>
              <a:t> ‘</a:t>
            </a:r>
            <a:r>
              <a:rPr lang="nl-NL" sz="7200" b="1" dirty="0" err="1"/>
              <a:t>Atheemun</a:t>
            </a:r>
            <a:endParaRPr lang="nl-NL" sz="7200" b="1" dirty="0"/>
          </a:p>
          <a:p>
            <a:r>
              <a:rPr lang="nl-NL" sz="4400" b="1" i="1" dirty="0"/>
              <a:t> </a:t>
            </a:r>
            <a:r>
              <a:rPr lang="nl-NL" sz="4400" b="1" i="1" dirty="0" err="1"/>
              <a:t>with</a:t>
            </a:r>
            <a:r>
              <a:rPr lang="nl-NL" sz="4400" b="1" i="1" dirty="0"/>
              <a:t> English, </a:t>
            </a:r>
            <a:r>
              <a:rPr lang="nl-NL" sz="4400" b="1" i="1" dirty="0" err="1"/>
              <a:t>Kurdish</a:t>
            </a:r>
            <a:r>
              <a:rPr lang="nl-NL" sz="4400" b="1" i="1" dirty="0"/>
              <a:t> &amp; Dutch </a:t>
            </a:r>
            <a:r>
              <a:rPr lang="nl-NL" sz="4400" b="1" i="1" dirty="0" err="1"/>
              <a:t>translation</a:t>
            </a:r>
            <a:endParaRPr lang="nl-NL" sz="4400" b="1" i="1" dirty="0"/>
          </a:p>
          <a:p>
            <a:r>
              <a:rPr lang="en-US" i="1" dirty="0"/>
              <a:t>English translation©2010 Resonance, WEC International,</a:t>
            </a:r>
            <a:br>
              <a:rPr lang="en-US" i="1" dirty="0"/>
            </a:br>
            <a:r>
              <a:rPr lang="en-US" i="1" dirty="0"/>
              <a:t>Dutch translation; Arie Maasland</a:t>
            </a:r>
            <a:endParaRPr lang="nl-NL" i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600" dirty="0" err="1">
                <a:solidFill>
                  <a:prstClr val="black"/>
                </a:solidFill>
                <a:latin typeface="Calibri" pitchFamily="34" charset="0"/>
              </a:rPr>
              <a:t>Anta</a:t>
            </a:r>
            <a:r>
              <a:rPr lang="nl-NL" sz="3600" dirty="0">
                <a:solidFill>
                  <a:prstClr val="black"/>
                </a:solidFill>
                <a:latin typeface="Calibri" pitchFamily="34" charset="0"/>
              </a:rPr>
              <a:t> ‘</a:t>
            </a:r>
            <a:r>
              <a:rPr lang="nl-NL" sz="3600" dirty="0" err="1">
                <a:solidFill>
                  <a:prstClr val="black"/>
                </a:solidFill>
                <a:latin typeface="Calibri" pitchFamily="34" charset="0"/>
              </a:rPr>
              <a:t>atheemun</a:t>
            </a:r>
            <a:r>
              <a:rPr lang="nl-NL" sz="3600" dirty="0">
                <a:solidFill>
                  <a:prstClr val="black"/>
                </a:solidFill>
                <a:latin typeface="Calibri" pitchFamily="34" charset="0"/>
              </a:rPr>
              <a:t> ‘</a:t>
            </a:r>
            <a:r>
              <a:rPr lang="nl-NL" sz="3600" dirty="0" err="1">
                <a:solidFill>
                  <a:prstClr val="black"/>
                </a:solidFill>
                <a:latin typeface="Calibri" pitchFamily="34" charset="0"/>
              </a:rPr>
              <a:t>atheemun</a:t>
            </a:r>
            <a:r>
              <a:rPr lang="nl-NL" sz="3600" dirty="0">
                <a:solidFill>
                  <a:prstClr val="black"/>
                </a:solidFill>
                <a:latin typeface="Calibri" pitchFamily="34" charset="0"/>
              </a:rPr>
              <a:t> ‘</a:t>
            </a:r>
            <a:r>
              <a:rPr lang="nl-NL" sz="3600" dirty="0" err="1">
                <a:solidFill>
                  <a:prstClr val="black"/>
                </a:solidFill>
                <a:latin typeface="Calibri" pitchFamily="34" charset="0"/>
              </a:rPr>
              <a:t>atheemun</a:t>
            </a:r>
            <a:r>
              <a:rPr lang="nl-NL" sz="3600" dirty="0">
                <a:solidFill>
                  <a:prstClr val="black"/>
                </a:solidFill>
                <a:latin typeface="Calibri" pitchFamily="34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600" dirty="0" err="1">
                <a:solidFill>
                  <a:prstClr val="black"/>
                </a:solidFill>
                <a:latin typeface="Calibri" pitchFamily="34" charset="0"/>
              </a:rPr>
              <a:t>ya</a:t>
            </a:r>
            <a:r>
              <a:rPr lang="nl-NL" sz="36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nl-NL" sz="3600" dirty="0" err="1">
                <a:solidFill>
                  <a:prstClr val="black"/>
                </a:solidFill>
                <a:latin typeface="Calibri" pitchFamily="34" charset="0"/>
              </a:rPr>
              <a:t>Allaah</a:t>
            </a:r>
            <a:r>
              <a:rPr lang="nl-NL" sz="3600" dirty="0">
                <a:solidFill>
                  <a:prstClr val="black"/>
                </a:solidFill>
                <a:latin typeface="Calibri" pitchFamily="34" charset="0"/>
              </a:rPr>
              <a:t> 2x        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r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أنت عظيم عظيم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عظيَم يا الله</a:t>
            </a:r>
            <a:r>
              <a:rPr lang="nl-NL" sz="4000" dirty="0">
                <a:solidFill>
                  <a:prstClr val="black"/>
                </a:solidFill>
                <a:latin typeface="Calibri" pitchFamily="34" charset="0"/>
              </a:rPr>
              <a:t>  </a:t>
            </a:r>
            <a:endParaRPr lang="nl-NL" sz="4000" dirty="0">
              <a:solidFill>
                <a:prstClr val="black"/>
              </a:solidFill>
            </a:endParaRPr>
          </a:p>
          <a:p>
            <a:pPr marL="0" indent="0" algn="r">
              <a:buNone/>
            </a:pPr>
            <a:r>
              <a:rPr lang="nl-NL" dirty="0"/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16791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/>
              <a:t>‘</a:t>
            </a:r>
            <a:r>
              <a:rPr lang="nl-NL" sz="3200" dirty="0" err="1"/>
              <a:t>Atheemun</a:t>
            </a:r>
            <a:r>
              <a:rPr lang="nl-NL" sz="3200" dirty="0"/>
              <a:t> </a:t>
            </a:r>
            <a:r>
              <a:rPr lang="nl-NL" sz="3200" dirty="0" err="1"/>
              <a:t>fie</a:t>
            </a:r>
            <a:r>
              <a:rPr lang="nl-NL" sz="3200" dirty="0"/>
              <a:t> </a:t>
            </a:r>
            <a:r>
              <a:rPr lang="nl-NL" sz="3200" dirty="0" err="1"/>
              <a:t>mahabatika</a:t>
            </a:r>
            <a:r>
              <a:rPr lang="nl-NL" sz="3200" dirty="0"/>
              <a:t>,  </a:t>
            </a:r>
          </a:p>
          <a:p>
            <a:pPr marL="0" indent="0">
              <a:buNone/>
            </a:pPr>
            <a:r>
              <a:rPr lang="nl-NL" sz="3200" dirty="0"/>
              <a:t>‘</a:t>
            </a:r>
            <a:r>
              <a:rPr lang="nl-NL" sz="3200" dirty="0" err="1"/>
              <a:t>Atheemun</a:t>
            </a:r>
            <a:r>
              <a:rPr lang="nl-NL" sz="3200" dirty="0"/>
              <a:t> </a:t>
            </a:r>
            <a:r>
              <a:rPr lang="nl-NL" sz="3200" dirty="0" err="1"/>
              <a:t>fie</a:t>
            </a:r>
            <a:r>
              <a:rPr lang="nl-NL" sz="3200" dirty="0"/>
              <a:t> </a:t>
            </a:r>
            <a:r>
              <a:rPr lang="nl-NL" sz="3200" dirty="0" err="1"/>
              <a:t>amanatika</a:t>
            </a:r>
            <a:endParaRPr lang="nl-NL" sz="3200" dirty="0"/>
          </a:p>
          <a:p>
            <a:pPr marL="0" indent="0">
              <a:buNone/>
            </a:pPr>
            <a:r>
              <a:rPr lang="nl-NL" sz="3200" dirty="0"/>
              <a:t>‘</a:t>
            </a:r>
            <a:r>
              <a:rPr lang="nl-NL" sz="3200" dirty="0" err="1"/>
              <a:t>Atheemun</a:t>
            </a:r>
            <a:r>
              <a:rPr lang="nl-NL" sz="3200" dirty="0"/>
              <a:t> </a:t>
            </a:r>
            <a:r>
              <a:rPr lang="nl-NL" sz="3200" dirty="0" err="1"/>
              <a:t>fie</a:t>
            </a:r>
            <a:r>
              <a:rPr lang="nl-NL" sz="3200" dirty="0"/>
              <a:t> </a:t>
            </a:r>
            <a:r>
              <a:rPr lang="nl-NL" sz="3200" dirty="0" err="1"/>
              <a:t>tahririka</a:t>
            </a:r>
            <a:endParaRPr lang="nl-NL" sz="3200" dirty="0"/>
          </a:p>
          <a:p>
            <a:pPr marL="0" indent="0">
              <a:buNone/>
            </a:pPr>
            <a:r>
              <a:rPr lang="nl-NL" sz="3200" dirty="0"/>
              <a:t>‘</a:t>
            </a:r>
            <a:r>
              <a:rPr lang="nl-NL" sz="3200" dirty="0" err="1"/>
              <a:t>Atheemun</a:t>
            </a:r>
            <a:r>
              <a:rPr lang="nl-NL" sz="3200" dirty="0"/>
              <a:t> </a:t>
            </a:r>
            <a:r>
              <a:rPr lang="nl-NL" sz="3200" dirty="0" err="1"/>
              <a:t>aythan</a:t>
            </a:r>
            <a:r>
              <a:rPr lang="nl-NL" sz="3200" dirty="0"/>
              <a:t> </a:t>
            </a:r>
            <a:r>
              <a:rPr lang="nl-NL" sz="3200" dirty="0" err="1"/>
              <a:t>fie</a:t>
            </a:r>
            <a:r>
              <a:rPr lang="nl-NL" sz="3200" dirty="0"/>
              <a:t> </a:t>
            </a:r>
            <a:r>
              <a:rPr lang="nl-NL" sz="3200" dirty="0" err="1"/>
              <a:t>shifa-ika</a:t>
            </a:r>
            <a:endParaRPr lang="nl-NL" sz="3200" dirty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عظيم في محبتك   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عظيم في أمانتك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عظيـم فـي تحريرك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000" dirty="0">
                <a:solidFill>
                  <a:prstClr val="black"/>
                </a:solidFill>
                <a:latin typeface="Calibri" pitchFamily="34" charset="0"/>
              </a:rPr>
              <a:t> </a:t>
            </a: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عظيـم أيضاً فـي شفائك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90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You are so awesome, so awesome, </a:t>
            </a:r>
          </a:p>
          <a:p>
            <a:pPr marL="0" indent="0">
              <a:buNone/>
            </a:pPr>
            <a:r>
              <a:rPr lang="en-US" sz="3600" dirty="0"/>
              <a:t>so awesome are You Lord 2x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dirty="0">
                <a:solidFill>
                  <a:prstClr val="black"/>
                </a:solidFill>
              </a:rPr>
              <a:t>You are awesome in Your faithfulness,  </a:t>
            </a:r>
            <a:endParaRPr lang="nl-NL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dirty="0">
                <a:solidFill>
                  <a:prstClr val="black"/>
                </a:solidFill>
              </a:rPr>
              <a:t>You’re awesome in Your mercy for us.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You’re awesome in deliverance, </a:t>
            </a:r>
            <a:endParaRPr lang="nl-NL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dirty="0">
                <a:solidFill>
                  <a:prstClr val="black"/>
                </a:solidFill>
              </a:rPr>
              <a:t>You are awesome in Your </a:t>
            </a:r>
            <a:r>
              <a:rPr lang="en-US" sz="3200" dirty="0" err="1">
                <a:solidFill>
                  <a:prstClr val="black"/>
                </a:solidFill>
              </a:rPr>
              <a:t>pow’rful</a:t>
            </a:r>
            <a:r>
              <a:rPr lang="en-US" sz="3200" dirty="0">
                <a:solidFill>
                  <a:prstClr val="black"/>
                </a:solidFill>
              </a:rPr>
              <a:t> healing grace.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98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2000" dirty="0" err="1">
                <a:solidFill>
                  <a:prstClr val="black"/>
                </a:solidFill>
              </a:rPr>
              <a:t>Kurdish</a:t>
            </a:r>
            <a:endParaRPr lang="nl-NL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nl-NL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Her </a:t>
            </a:r>
            <a:r>
              <a:rPr lang="nl-NL" sz="3200" dirty="0" err="1">
                <a:solidFill>
                  <a:prstClr val="black"/>
                </a:solidFill>
              </a:rPr>
              <a:t>tû</a:t>
            </a:r>
            <a:r>
              <a:rPr lang="nl-NL" sz="3200" dirty="0">
                <a:solidFill>
                  <a:prstClr val="black"/>
                </a:solidFill>
              </a:rPr>
              <a:t> </a:t>
            </a:r>
            <a:r>
              <a:rPr lang="nl-NL" sz="3200" dirty="0" err="1">
                <a:solidFill>
                  <a:prstClr val="black"/>
                </a:solidFill>
              </a:rPr>
              <a:t>pîrozî</a:t>
            </a:r>
            <a:r>
              <a:rPr lang="nl-NL" sz="3200" dirty="0">
                <a:solidFill>
                  <a:prstClr val="black"/>
                </a:solidFill>
              </a:rPr>
              <a:t>, </a:t>
            </a:r>
            <a:r>
              <a:rPr lang="nl-NL" sz="3200" dirty="0" err="1">
                <a:solidFill>
                  <a:prstClr val="black"/>
                </a:solidFill>
              </a:rPr>
              <a:t>pîrozî</a:t>
            </a:r>
            <a:r>
              <a:rPr lang="nl-NL" sz="3200" dirty="0">
                <a:solidFill>
                  <a:prstClr val="black"/>
                </a:solidFill>
              </a:rPr>
              <a:t>, </a:t>
            </a:r>
            <a:r>
              <a:rPr lang="nl-NL" sz="3200" dirty="0" err="1">
                <a:solidFill>
                  <a:prstClr val="black"/>
                </a:solidFill>
              </a:rPr>
              <a:t>pîrozî</a:t>
            </a:r>
            <a:r>
              <a:rPr lang="nl-NL" sz="3200" dirty="0">
                <a:solidFill>
                  <a:prstClr val="black"/>
                </a:solidFill>
              </a:rPr>
              <a:t>, </a:t>
            </a:r>
            <a:r>
              <a:rPr lang="nl-NL" sz="3200" dirty="0" err="1">
                <a:solidFill>
                  <a:prstClr val="black"/>
                </a:solidFill>
              </a:rPr>
              <a:t>ey</a:t>
            </a:r>
            <a:r>
              <a:rPr lang="nl-NL" sz="3200" dirty="0">
                <a:solidFill>
                  <a:prstClr val="black"/>
                </a:solidFill>
              </a:rPr>
              <a:t> </a:t>
            </a:r>
            <a:r>
              <a:rPr lang="nl-NL" sz="3200" dirty="0" err="1">
                <a:solidFill>
                  <a:prstClr val="black"/>
                </a:solidFill>
              </a:rPr>
              <a:t>Xuda</a:t>
            </a:r>
            <a:endParaRPr lang="nl-NL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Her </a:t>
            </a:r>
            <a:r>
              <a:rPr lang="nl-NL" sz="3200" dirty="0" err="1">
                <a:solidFill>
                  <a:prstClr val="black"/>
                </a:solidFill>
              </a:rPr>
              <a:t>tû</a:t>
            </a:r>
            <a:r>
              <a:rPr lang="nl-NL" sz="3200" dirty="0">
                <a:solidFill>
                  <a:prstClr val="black"/>
                </a:solidFill>
              </a:rPr>
              <a:t> </a:t>
            </a:r>
            <a:r>
              <a:rPr lang="nl-NL" sz="3200" dirty="0" err="1">
                <a:solidFill>
                  <a:prstClr val="black"/>
                </a:solidFill>
              </a:rPr>
              <a:t>pîrozî</a:t>
            </a:r>
            <a:r>
              <a:rPr lang="nl-NL" sz="3200" dirty="0">
                <a:solidFill>
                  <a:prstClr val="black"/>
                </a:solidFill>
              </a:rPr>
              <a:t>, </a:t>
            </a:r>
            <a:r>
              <a:rPr lang="nl-NL" sz="3200" dirty="0" err="1">
                <a:solidFill>
                  <a:prstClr val="black"/>
                </a:solidFill>
              </a:rPr>
              <a:t>pîrozî</a:t>
            </a:r>
            <a:r>
              <a:rPr lang="nl-NL" sz="3200" dirty="0">
                <a:solidFill>
                  <a:prstClr val="black"/>
                </a:solidFill>
              </a:rPr>
              <a:t>, </a:t>
            </a:r>
            <a:r>
              <a:rPr lang="nl-NL" sz="3200" dirty="0" err="1">
                <a:solidFill>
                  <a:prstClr val="black"/>
                </a:solidFill>
              </a:rPr>
              <a:t>pîrozî</a:t>
            </a:r>
            <a:r>
              <a:rPr lang="nl-NL" sz="3200" dirty="0">
                <a:solidFill>
                  <a:prstClr val="black"/>
                </a:solidFill>
              </a:rPr>
              <a:t>, </a:t>
            </a:r>
            <a:r>
              <a:rPr lang="nl-NL" sz="3200" dirty="0" err="1">
                <a:solidFill>
                  <a:prstClr val="black"/>
                </a:solidFill>
              </a:rPr>
              <a:t>ey</a:t>
            </a:r>
            <a:r>
              <a:rPr lang="nl-NL" sz="3200" dirty="0">
                <a:solidFill>
                  <a:prstClr val="black"/>
                </a:solidFill>
              </a:rPr>
              <a:t> </a:t>
            </a:r>
            <a:r>
              <a:rPr lang="nl-NL" sz="3200" dirty="0" err="1">
                <a:solidFill>
                  <a:prstClr val="black"/>
                </a:solidFill>
              </a:rPr>
              <a:t>Xuda</a:t>
            </a:r>
            <a:endParaRPr lang="nl-NL" sz="3200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883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  <a:tabLst>
                <a:tab pos="2495550" algn="l"/>
              </a:tabLst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Kurdish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  <a:tabLst>
                <a:tab pos="2495550" algn="l"/>
              </a:tabLst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  <a:tabLst>
                <a:tab pos="2495550" algn="l"/>
              </a:tabLst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evînê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	</a:t>
            </a:r>
            <a:endParaRPr lang="nl-NL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rastî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 da</a:t>
            </a:r>
            <a:endParaRPr lang="nl-NL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azadiyê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</a:t>
            </a:r>
            <a:endParaRPr lang="nl-NL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başiyê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endParaRPr lang="nl-NL" sz="3200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870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2000" dirty="0">
                <a:solidFill>
                  <a:prstClr val="black"/>
                </a:solidFill>
              </a:rPr>
              <a:t>Dutch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nl-NL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U bent geweldig, geweldig,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geweldig bent u Heer 2x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78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2000" dirty="0">
                <a:solidFill>
                  <a:prstClr val="black"/>
                </a:solidFill>
              </a:rPr>
              <a:t>Dutch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nl-NL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geweldig in uw grote trouw,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geweldig in uw liefde voor ons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geweldig in bevrijding	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geweldig in genade die geneest </a:t>
            </a:r>
          </a:p>
        </p:txBody>
      </p:sp>
    </p:spTree>
    <p:extLst>
      <p:ext uri="{BB962C8B-B14F-4D97-AF65-F5344CB8AC3E}">
        <p14:creationId xmlns:p14="http://schemas.microsoft.com/office/powerpoint/2010/main" val="9108940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144</Words>
  <Application>Microsoft Office PowerPoint</Application>
  <PresentationFormat>Breedbeeld</PresentationFormat>
  <Paragraphs>41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Marjan</cp:lastModifiedBy>
  <cp:revision>12</cp:revision>
  <dcterms:created xsi:type="dcterms:W3CDTF">2017-02-21T08:37:25Z</dcterms:created>
  <dcterms:modified xsi:type="dcterms:W3CDTF">2018-03-27T13:29:07Z</dcterms:modified>
</cp:coreProperties>
</file>