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Wo Shu Zhu – I Belong to You</a:t>
            </a:r>
            <a:endParaRPr lang="nl-NL" sz="4400" b="1" dirty="0"/>
          </a:p>
          <a:p>
            <a:r>
              <a:rPr lang="en-US" sz="2000" i="1" dirty="0"/>
              <a:t>Words and music by Lu Xiao Min</a:t>
            </a:r>
          </a:p>
          <a:p>
            <a:r>
              <a:rPr lang="en-US" sz="2000" i="1" dirty="0"/>
              <a:t> English translation: </a:t>
            </a:r>
            <a:r>
              <a:rPr lang="en-US" sz="2000" i="1" dirty="0" err="1"/>
              <a:t>Ank</a:t>
            </a:r>
            <a:r>
              <a:rPr lang="en-US" sz="2000" i="1" dirty="0"/>
              <a:t> </a:t>
            </a:r>
            <a:r>
              <a:rPr lang="en-US" sz="2000" i="1" dirty="0" err="1"/>
              <a:t>Cappon</a:t>
            </a:r>
            <a:endParaRPr lang="nl-NL" sz="2000" i="1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nl-NL" dirty="0"/>
          </a:p>
          <a:p>
            <a:pPr marL="0" indent="0" algn="ctr">
              <a:buNone/>
            </a:pPr>
            <a:r>
              <a:rPr lang="en-US" sz="4400" dirty="0"/>
              <a:t>Wo </a:t>
            </a:r>
            <a:r>
              <a:rPr lang="en-US" sz="4400" dirty="0" err="1"/>
              <a:t>shu</a:t>
            </a:r>
            <a:r>
              <a:rPr lang="en-US" sz="4400" dirty="0"/>
              <a:t> </a:t>
            </a:r>
            <a:r>
              <a:rPr lang="en-US" sz="4400" dirty="0" err="1"/>
              <a:t>zhu</a:t>
            </a:r>
            <a:r>
              <a:rPr lang="en-US" sz="4400" dirty="0"/>
              <a:t>, wo </a:t>
            </a:r>
            <a:r>
              <a:rPr lang="en-US" sz="4400" dirty="0" err="1"/>
              <a:t>shu</a:t>
            </a:r>
            <a:r>
              <a:rPr lang="en-US" sz="4400" dirty="0"/>
              <a:t> </a:t>
            </a:r>
            <a:r>
              <a:rPr lang="en-US" sz="4400" dirty="0" err="1"/>
              <a:t>zhu</a:t>
            </a:r>
            <a:r>
              <a:rPr lang="en-US" sz="4400" dirty="0"/>
              <a:t>, 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Wo </a:t>
            </a:r>
            <a:r>
              <a:rPr lang="en-US" sz="4400" dirty="0" err="1"/>
              <a:t>yong</a:t>
            </a:r>
            <a:r>
              <a:rPr lang="en-US" sz="4400" dirty="0"/>
              <a:t> yuan </a:t>
            </a:r>
            <a:r>
              <a:rPr lang="en-US" sz="4400" dirty="0" err="1"/>
              <a:t>dou</a:t>
            </a:r>
            <a:r>
              <a:rPr lang="en-US" sz="4400" dirty="0"/>
              <a:t> </a:t>
            </a:r>
            <a:r>
              <a:rPr lang="en-US" sz="4400" dirty="0" err="1"/>
              <a:t>shu</a:t>
            </a:r>
            <a:r>
              <a:rPr lang="en-US" sz="4400" dirty="0"/>
              <a:t> </a:t>
            </a:r>
            <a:r>
              <a:rPr lang="en-US" sz="4400" dirty="0" err="1"/>
              <a:t>yu</a:t>
            </a:r>
            <a:r>
              <a:rPr lang="en-US" sz="4400" dirty="0"/>
              <a:t> </a:t>
            </a:r>
            <a:r>
              <a:rPr lang="en-US" sz="4400" dirty="0" err="1"/>
              <a:t>zhu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Zou </a:t>
            </a:r>
            <a:r>
              <a:rPr lang="en-US" sz="4400" dirty="0" err="1"/>
              <a:t>dovna</a:t>
            </a:r>
            <a:r>
              <a:rPr lang="en-US" sz="4400" dirty="0"/>
              <a:t> li </a:t>
            </a:r>
            <a:r>
              <a:rPr lang="en-US" sz="4400" dirty="0" err="1"/>
              <a:t>huo</a:t>
            </a:r>
            <a:r>
              <a:rPr lang="en-US" sz="4400" dirty="0"/>
              <a:t> </a:t>
            </a:r>
            <a:r>
              <a:rPr lang="en-US" sz="4400" dirty="0" err="1"/>
              <a:t>dou</a:t>
            </a:r>
            <a:r>
              <a:rPr lang="en-US" sz="4400" dirty="0"/>
              <a:t> </a:t>
            </a:r>
            <a:r>
              <a:rPr lang="en-US" sz="4400" dirty="0" err="1"/>
              <a:t>hé</a:t>
            </a:r>
            <a:r>
              <a:rPr lang="en-US" sz="4400" dirty="0"/>
              <a:t> </a:t>
            </a:r>
            <a:r>
              <a:rPr lang="en-US" sz="4400" dirty="0" err="1"/>
              <a:t>nian</a:t>
            </a:r>
            <a:r>
              <a:rPr lang="en-US" sz="4400" dirty="0"/>
              <a:t>,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zhu</a:t>
            </a:r>
            <a:r>
              <a:rPr lang="nl-NL" sz="4400" dirty="0"/>
              <a:t> de ci </a:t>
            </a:r>
            <a:r>
              <a:rPr lang="nl-NL" sz="4400" dirty="0" err="1"/>
              <a:t>ài</a:t>
            </a:r>
            <a:r>
              <a:rPr lang="nl-NL" sz="4400" dirty="0"/>
              <a:t> </a:t>
            </a:r>
            <a:r>
              <a:rPr lang="nl-NL" sz="4400" dirty="0" err="1"/>
              <a:t>cong</a:t>
            </a:r>
            <a:r>
              <a:rPr lang="nl-NL" sz="4400" dirty="0"/>
              <a:t> </a:t>
            </a:r>
            <a:r>
              <a:rPr lang="nl-NL" sz="4400" dirty="0" err="1"/>
              <a:t>bu</a:t>
            </a:r>
            <a:r>
              <a:rPr lang="nl-NL" sz="4400" dirty="0"/>
              <a:t> </a:t>
            </a:r>
            <a:r>
              <a:rPr lang="nl-NL" sz="4400" dirty="0" err="1"/>
              <a:t>gai</a:t>
            </a:r>
            <a:r>
              <a:rPr lang="nl-NL" sz="4400" dirty="0"/>
              <a:t> </a:t>
            </a:r>
            <a:r>
              <a:rPr lang="nl-NL" sz="4400" dirty="0" err="1"/>
              <a:t>bian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sz="4400" dirty="0"/>
              <a:t>Wo </a:t>
            </a:r>
            <a:r>
              <a:rPr lang="nl-NL" sz="4400" dirty="0" err="1"/>
              <a:t>svi</a:t>
            </a:r>
            <a:r>
              <a:rPr lang="nl-NL" sz="4400" dirty="0"/>
              <a:t> </a:t>
            </a:r>
            <a:r>
              <a:rPr lang="nl-NL" sz="4400" dirty="0" err="1"/>
              <a:t>bu</a:t>
            </a:r>
            <a:r>
              <a:rPr lang="nl-NL" sz="4400" dirty="0"/>
              <a:t> hao, </a:t>
            </a:r>
            <a:r>
              <a:rPr lang="nl-NL" sz="4400" dirty="0" err="1"/>
              <a:t>zhureng</a:t>
            </a:r>
            <a:r>
              <a:rPr lang="nl-NL" sz="4400" dirty="0"/>
              <a:t> ai wo</a:t>
            </a:r>
          </a:p>
          <a:p>
            <a:pPr marL="0" indent="0" algn="ctr">
              <a:buNone/>
            </a:pPr>
            <a:r>
              <a:rPr lang="nl-NL" sz="4400" dirty="0"/>
              <a:t>wo de </a:t>
            </a:r>
            <a:r>
              <a:rPr lang="nl-NL" sz="4400" dirty="0" err="1"/>
              <a:t>ming</a:t>
            </a:r>
            <a:r>
              <a:rPr lang="nl-NL" sz="4400" dirty="0"/>
              <a:t> </a:t>
            </a:r>
            <a:r>
              <a:rPr lang="nl-NL" sz="4400" dirty="0" err="1"/>
              <a:t>zi</a:t>
            </a:r>
            <a:r>
              <a:rPr lang="nl-NL" sz="4400" dirty="0"/>
              <a:t> </a:t>
            </a:r>
            <a:r>
              <a:rPr lang="nl-NL" sz="4400" dirty="0" err="1"/>
              <a:t>zhu</a:t>
            </a:r>
            <a:r>
              <a:rPr lang="nl-NL" sz="4400" dirty="0"/>
              <a:t> </a:t>
            </a:r>
            <a:r>
              <a:rPr lang="nl-NL" sz="4400" dirty="0" err="1"/>
              <a:t>ji</a:t>
            </a:r>
            <a:r>
              <a:rPr lang="nl-NL" sz="4400" dirty="0"/>
              <a:t> </a:t>
            </a:r>
            <a:r>
              <a:rPr lang="nl-NL" sz="4400" dirty="0" err="1"/>
              <a:t>zai</a:t>
            </a:r>
            <a:r>
              <a:rPr lang="nl-NL" sz="4400" dirty="0"/>
              <a:t> </a:t>
            </a:r>
            <a:r>
              <a:rPr lang="nl-NL" sz="4400" dirty="0" err="1"/>
              <a:t>xin</a:t>
            </a:r>
            <a:r>
              <a:rPr lang="nl-NL" sz="4400" dirty="0"/>
              <a:t> </a:t>
            </a:r>
            <a:r>
              <a:rPr lang="nl-NL" sz="4400" dirty="0" err="1"/>
              <a:t>zhong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zoudou</a:t>
            </a:r>
            <a:r>
              <a:rPr lang="nl-NL" sz="4400" dirty="0"/>
              <a:t> na li, </a:t>
            </a:r>
            <a:r>
              <a:rPr lang="nl-NL" sz="4400" dirty="0" err="1"/>
              <a:t>huo</a:t>
            </a:r>
            <a:r>
              <a:rPr lang="nl-NL" sz="4400" dirty="0"/>
              <a:t> </a:t>
            </a:r>
            <a:r>
              <a:rPr lang="nl-NL" sz="4400" dirty="0" err="1"/>
              <a:t>dou</a:t>
            </a:r>
            <a:r>
              <a:rPr lang="nl-NL" sz="4400" dirty="0"/>
              <a:t> hé </a:t>
            </a:r>
            <a:r>
              <a:rPr lang="nl-NL" sz="4400" dirty="0" err="1"/>
              <a:t>nian</a:t>
            </a:r>
            <a:r>
              <a:rPr lang="nl-NL" sz="4400" dirty="0"/>
              <a:t>,</a:t>
            </a:r>
          </a:p>
          <a:p>
            <a:pPr marL="0" indent="0" algn="ctr">
              <a:buNone/>
            </a:pPr>
            <a:r>
              <a:rPr lang="nl-NL" sz="4400" dirty="0"/>
              <a:t>wo de </a:t>
            </a:r>
            <a:r>
              <a:rPr lang="nl-NL" sz="4400" dirty="0" err="1"/>
              <a:t>xin</a:t>
            </a:r>
            <a:r>
              <a:rPr lang="nl-NL" sz="4400" dirty="0"/>
              <a:t> na bun eng </a:t>
            </a:r>
            <a:r>
              <a:rPr lang="nl-NL" sz="4400" dirty="0" err="1"/>
              <a:t>gai</a:t>
            </a:r>
            <a:r>
              <a:rPr lang="nl-NL" sz="4400" dirty="0"/>
              <a:t> </a:t>
            </a:r>
            <a:r>
              <a:rPr lang="nl-NL" sz="4400" dirty="0" err="1"/>
              <a:t>bian</a:t>
            </a:r>
            <a:r>
              <a:rPr lang="nl-NL" sz="4400" dirty="0"/>
              <a:t>.</a:t>
            </a:r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I belong to You, I belong to You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Forever I belong to You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Where I go-o-o, All my li-i-</a:t>
            </a:r>
            <a:r>
              <a:rPr lang="en-US" sz="4400" dirty="0" err="1"/>
              <a:t>fe</a:t>
            </a:r>
            <a:r>
              <a:rPr lang="en-US" sz="4400" dirty="0"/>
              <a:t>,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Lord, your love will never change</a:t>
            </a:r>
            <a:r>
              <a:rPr lang="en-US" sz="4000" dirty="0"/>
              <a:t>;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 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400" dirty="0"/>
              <a:t>Even if I’m wrong, You still lo-o-</a:t>
            </a:r>
            <a:r>
              <a:rPr lang="en-US" sz="4400" dirty="0" err="1"/>
              <a:t>ve</a:t>
            </a:r>
            <a:r>
              <a:rPr lang="en-US" sz="4400" dirty="0"/>
              <a:t> me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My name is written in your hand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Where I go-o-o, All my li-i-</a:t>
            </a:r>
            <a:r>
              <a:rPr lang="en-US" sz="4400" dirty="0" err="1"/>
              <a:t>fe</a:t>
            </a:r>
            <a:r>
              <a:rPr lang="en-US" sz="4400" dirty="0"/>
              <a:t>,</a:t>
            </a:r>
            <a:endParaRPr lang="nl-NL" sz="4400" dirty="0"/>
          </a:p>
          <a:p>
            <a:pPr marL="0" indent="0" algn="ctr">
              <a:buNone/>
            </a:pPr>
            <a:r>
              <a:rPr lang="en-US" sz="4400" dirty="0"/>
              <a:t>Always I belong to you!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Breedbeeld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Gebruiker</cp:lastModifiedBy>
  <cp:revision>4</cp:revision>
  <dcterms:created xsi:type="dcterms:W3CDTF">2017-02-21T08:37:25Z</dcterms:created>
  <dcterms:modified xsi:type="dcterms:W3CDTF">2017-02-22T10:24:55Z</dcterms:modified>
</cp:coreProperties>
</file>