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9" r:id="rId9"/>
    <p:sldId id="270" r:id="rId10"/>
    <p:sldId id="264" r:id="rId11"/>
    <p:sldId id="261" r:id="rId12"/>
    <p:sldId id="262" r:id="rId13"/>
    <p:sldId id="271" r:id="rId14"/>
    <p:sldId id="272" r:id="rId15"/>
    <p:sldId id="265" r:id="rId16"/>
    <p:sldId id="266" r:id="rId17"/>
    <p:sldId id="273" r:id="rId18"/>
    <p:sldId id="274" r:id="rId19"/>
    <p:sldId id="263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86" d="100"/>
          <a:sy n="86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43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80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0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9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70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4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99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3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39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84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7BED-3898-422F-9FB7-4E2A8B7C1188}" type="datetimeFigureOut">
              <a:rPr lang="nl-NL" smtClean="0"/>
              <a:t>16-12-2016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C184-1A67-4D81-9F9F-61B753C032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nl-NL" sz="4400" b="1" dirty="0" err="1" smtClean="0">
                <a:latin typeface="+mn-lt"/>
              </a:rPr>
              <a:t>Roohol</a:t>
            </a:r>
            <a:r>
              <a:rPr lang="nl-NL" sz="4400" b="1" dirty="0" smtClean="0">
                <a:latin typeface="+mn-lt"/>
              </a:rPr>
              <a:t> </a:t>
            </a:r>
            <a:r>
              <a:rPr lang="nl-NL" sz="4400" b="1" dirty="0" err="1" smtClean="0">
                <a:latin typeface="+mn-lt"/>
              </a:rPr>
              <a:t>Ghodos</a:t>
            </a:r>
            <a:endParaRPr lang="nl-NL" sz="4400" b="1" dirty="0">
              <a:latin typeface="+mn-lt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6" y="785446"/>
            <a:ext cx="6296025" cy="10668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332892" y="4419600"/>
            <a:ext cx="785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Copyright © 2005-2016 </a:t>
            </a:r>
            <a:r>
              <a:rPr lang="en-US" dirty="0" err="1"/>
              <a:t>FarsiNet</a:t>
            </a:r>
            <a:r>
              <a:rPr lang="en-US" dirty="0"/>
              <a:t> Inc. &amp; </a:t>
            </a:r>
            <a:r>
              <a:rPr lang="en-US" dirty="0" smtClean="0"/>
              <a:t>Gilbert </a:t>
            </a:r>
            <a:r>
              <a:rPr lang="en-US" smtClean="0"/>
              <a:t>Hovsepian</a:t>
            </a:r>
            <a:r>
              <a:rPr lang="en-US" b="1" dirty="0"/>
              <a:t> </a:t>
            </a:r>
            <a:endParaRPr lang="nl-NL" b="1" dirty="0"/>
          </a:p>
          <a:p>
            <a:r>
              <a:rPr lang="en-US" dirty="0"/>
              <a:t>The English translation and music notation; © 2013 Resonance, WEC International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24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7220"/>
            <a:ext cx="10515600" cy="555974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nl-NL" sz="4400" dirty="0" err="1" smtClean="0">
                <a:solidFill>
                  <a:prstClr val="black"/>
                </a:solidFill>
              </a:rPr>
              <a:t>Halleluyah</a:t>
            </a:r>
            <a:r>
              <a:rPr lang="nl-NL" sz="4400" dirty="0" smtClean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halleluyah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r>
              <a:rPr lang="en-US" sz="4400" dirty="0">
                <a:solidFill>
                  <a:prstClr val="black"/>
                </a:solidFill>
              </a:rPr>
              <a:t>, </a:t>
            </a:r>
            <a:r>
              <a:rPr lang="en-US" sz="4400" dirty="0" err="1">
                <a:solidFill>
                  <a:prstClr val="black"/>
                </a:solidFill>
              </a:rPr>
              <a:t>halleluyah</a:t>
            </a:r>
            <a:endParaRPr lang="nl-NL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2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4400" dirty="0" err="1"/>
              <a:t>Roohol</a:t>
            </a:r>
            <a:r>
              <a:rPr lang="nl-NL" sz="4400" dirty="0"/>
              <a:t> </a:t>
            </a:r>
            <a:r>
              <a:rPr lang="nl-NL" sz="4400" dirty="0" err="1"/>
              <a:t>Ghodos</a:t>
            </a:r>
            <a:r>
              <a:rPr lang="nl-NL" sz="4400" dirty="0"/>
              <a:t> </a:t>
            </a:r>
            <a:r>
              <a:rPr lang="nl-NL" sz="4400" dirty="0" err="1"/>
              <a:t>taze</a:t>
            </a:r>
            <a:r>
              <a:rPr lang="nl-NL" sz="4400" dirty="0"/>
              <a:t> kon </a:t>
            </a:r>
            <a:r>
              <a:rPr lang="nl-NL" sz="4400" dirty="0" err="1"/>
              <a:t>rooham</a:t>
            </a:r>
            <a:r>
              <a:rPr lang="nl-NL" sz="4400" dirty="0"/>
              <a:t> </a:t>
            </a:r>
            <a:r>
              <a:rPr lang="nl-NL" sz="4400" dirty="0" err="1"/>
              <a:t>ba</a:t>
            </a:r>
            <a:r>
              <a:rPr lang="nl-NL" sz="4400" dirty="0"/>
              <a:t> </a:t>
            </a:r>
            <a:r>
              <a:rPr lang="nl-NL" sz="4400" dirty="0" err="1"/>
              <a:t>gho</a:t>
            </a:r>
            <a:r>
              <a:rPr lang="nl-NL" sz="4400" dirty="0"/>
              <a:t> dra </a:t>
            </a:r>
            <a:r>
              <a:rPr lang="nl-NL" sz="4400" dirty="0" err="1"/>
              <a:t>tat</a:t>
            </a: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Roohol</a:t>
            </a:r>
            <a:r>
              <a:rPr lang="nl-NL" sz="4400" dirty="0"/>
              <a:t> </a:t>
            </a:r>
            <a:r>
              <a:rPr lang="nl-NL" sz="4400" dirty="0" err="1"/>
              <a:t>Ghodos</a:t>
            </a:r>
            <a:r>
              <a:rPr lang="nl-NL" sz="4400" dirty="0"/>
              <a:t> </a:t>
            </a:r>
            <a:r>
              <a:rPr lang="nl-NL" sz="4400" dirty="0" err="1"/>
              <a:t>zende</a:t>
            </a:r>
            <a:r>
              <a:rPr lang="nl-NL" sz="4400" dirty="0"/>
              <a:t> </a:t>
            </a:r>
            <a:r>
              <a:rPr lang="nl-NL" sz="4400" dirty="0" err="1"/>
              <a:t>giam</a:t>
            </a:r>
            <a:r>
              <a:rPr lang="nl-NL" sz="4400" dirty="0"/>
              <a:t> ra </a:t>
            </a:r>
            <a:r>
              <a:rPr lang="nl-NL" sz="4400" dirty="0" err="1"/>
              <a:t>tabdeel</a:t>
            </a:r>
            <a:r>
              <a:rPr lang="nl-NL" sz="4400" dirty="0"/>
              <a:t> </a:t>
            </a:r>
            <a:r>
              <a:rPr lang="nl-NL" sz="4400" dirty="0" err="1" smtClean="0"/>
              <a:t>nama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95704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4400" dirty="0" err="1"/>
              <a:t>Roohol</a:t>
            </a:r>
            <a:r>
              <a:rPr lang="nl-NL" sz="4400" dirty="0"/>
              <a:t> </a:t>
            </a:r>
            <a:r>
              <a:rPr lang="nl-NL" sz="4400" dirty="0" err="1"/>
              <a:t>Ghodos</a:t>
            </a:r>
            <a:r>
              <a:rPr lang="nl-NL" sz="4400" dirty="0"/>
              <a:t> </a:t>
            </a:r>
            <a:r>
              <a:rPr lang="nl-NL" sz="4400" dirty="0" err="1"/>
              <a:t>jari</a:t>
            </a:r>
            <a:r>
              <a:rPr lang="nl-NL" sz="4400" dirty="0"/>
              <a:t> kon </a:t>
            </a:r>
            <a:r>
              <a:rPr lang="nl-NL" sz="4400" dirty="0" err="1"/>
              <a:t>mehre</a:t>
            </a:r>
            <a:r>
              <a:rPr lang="nl-NL" sz="4400" dirty="0"/>
              <a:t> </a:t>
            </a:r>
            <a:r>
              <a:rPr lang="nl-NL" sz="4400" dirty="0" err="1"/>
              <a:t>mon-ji-am</a:t>
            </a:r>
            <a:r>
              <a:rPr lang="nl-NL" sz="4400" dirty="0"/>
              <a:t> ra</a:t>
            </a:r>
          </a:p>
          <a:p>
            <a:pPr marL="0" indent="0">
              <a:buNone/>
            </a:pPr>
            <a:r>
              <a:rPr lang="nl-NL" sz="4400" dirty="0" err="1"/>
              <a:t>Roohol</a:t>
            </a:r>
            <a:r>
              <a:rPr lang="nl-NL" sz="4400" dirty="0"/>
              <a:t> </a:t>
            </a:r>
            <a:r>
              <a:rPr lang="nl-NL" sz="4400" dirty="0" err="1"/>
              <a:t>Ghodos</a:t>
            </a:r>
            <a:r>
              <a:rPr lang="nl-NL" sz="4400" dirty="0"/>
              <a:t> </a:t>
            </a:r>
            <a:r>
              <a:rPr lang="nl-NL" sz="4400" dirty="0" err="1"/>
              <a:t>taghdim</a:t>
            </a:r>
            <a:r>
              <a:rPr lang="nl-NL" sz="4400" dirty="0"/>
              <a:t> kon </a:t>
            </a:r>
            <a:r>
              <a:rPr lang="nl-NL" sz="4400" dirty="0" err="1"/>
              <a:t>ba</a:t>
            </a:r>
            <a:r>
              <a:rPr lang="nl-NL" sz="4400" dirty="0"/>
              <a:t> </a:t>
            </a:r>
            <a:r>
              <a:rPr lang="nl-NL" sz="4400" dirty="0" err="1" smtClean="0"/>
              <a:t>kalamat</a:t>
            </a:r>
            <a:endParaRPr lang="nl-NL" sz="4400" dirty="0" smtClean="0"/>
          </a:p>
          <a:p>
            <a:pPr marL="0" indent="0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2027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 anchor="ctr">
            <a:noAutofit/>
          </a:bodyPr>
          <a:lstStyle/>
          <a:p>
            <a:endParaRPr lang="nl-NL" sz="4400" dirty="0" smtClean="0"/>
          </a:p>
          <a:p>
            <a:pPr marL="0" indent="0">
              <a:buNone/>
            </a:pPr>
            <a:r>
              <a:rPr lang="en-GB" sz="4400" dirty="0" smtClean="0"/>
              <a:t>Spirit </a:t>
            </a:r>
            <a:r>
              <a:rPr lang="en-GB" sz="4400" dirty="0"/>
              <a:t>of God, send your mighty power to refresh</a:t>
            </a:r>
            <a:endParaRPr lang="nl-NL" sz="4400" dirty="0"/>
          </a:p>
          <a:p>
            <a:pPr marL="0" indent="0">
              <a:buNone/>
            </a:pPr>
            <a:r>
              <a:rPr lang="en-GB" sz="4400" dirty="0"/>
              <a:t>Spirit of God, take my life and change it into </a:t>
            </a:r>
            <a:r>
              <a:rPr lang="en-GB" sz="4400" dirty="0" smtClean="0"/>
              <a:t>good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83195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en-GB" sz="4400" dirty="0" smtClean="0"/>
              <a:t>Spirit </a:t>
            </a:r>
            <a:r>
              <a:rPr lang="en-GB" sz="4400" dirty="0"/>
              <a:t>of God pour redeeming love into my heart</a:t>
            </a:r>
            <a:endParaRPr lang="nl-NL" sz="4400" dirty="0"/>
          </a:p>
          <a:p>
            <a:pPr marL="0" indent="0">
              <a:buNone/>
            </a:pPr>
            <a:r>
              <a:rPr lang="en-GB" sz="4400" dirty="0"/>
              <a:t>Spirit of God make me holy with Your word</a:t>
            </a: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59053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25780"/>
            <a:ext cx="10515600" cy="565118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Chorus</a:t>
            </a: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Jalal bar to </a:t>
            </a:r>
            <a:r>
              <a:rPr lang="en-US" sz="4400" dirty="0" err="1">
                <a:solidFill>
                  <a:prstClr val="black"/>
                </a:solidFill>
              </a:rPr>
              <a:t>Pedar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bahre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rohol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ghodos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Jalal </a:t>
            </a:r>
            <a:r>
              <a:rPr lang="en-US" sz="4400" dirty="0" err="1">
                <a:solidFill>
                  <a:prstClr val="black"/>
                </a:solidFill>
              </a:rPr>
              <a:t>ey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Ghodawand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bahre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roohe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pakat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3489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Jalal bar to </a:t>
            </a:r>
            <a:r>
              <a:rPr lang="en-US" sz="4400" dirty="0" err="1">
                <a:solidFill>
                  <a:prstClr val="black"/>
                </a:solidFill>
              </a:rPr>
              <a:t>Pedar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bahre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roohol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 err="1">
                <a:solidFill>
                  <a:prstClr val="black"/>
                </a:solidFill>
              </a:rPr>
              <a:t>Ghodos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Jalal bar to, </a:t>
            </a:r>
            <a:r>
              <a:rPr lang="en-US" sz="4400" dirty="0" err="1">
                <a:solidFill>
                  <a:prstClr val="black"/>
                </a:solidFill>
              </a:rPr>
              <a:t>jalal</a:t>
            </a:r>
            <a:r>
              <a:rPr lang="en-US" sz="4400" dirty="0">
                <a:solidFill>
                  <a:prstClr val="black"/>
                </a:solidFill>
              </a:rPr>
              <a:t> bar to </a:t>
            </a:r>
            <a:r>
              <a:rPr lang="en-US" sz="4400" dirty="0" err="1" smtClean="0">
                <a:solidFill>
                  <a:prstClr val="black"/>
                </a:solidFill>
              </a:rPr>
              <a:t>Pedar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969054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25780"/>
            <a:ext cx="10515600" cy="565118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Chorus</a:t>
            </a: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Father, glory to You </a:t>
            </a:r>
            <a:r>
              <a:rPr lang="nl-NL" sz="4400" dirty="0">
                <a:solidFill>
                  <a:prstClr val="black"/>
                </a:solidFill>
              </a:rPr>
              <a:t>f</a:t>
            </a:r>
            <a:r>
              <a:rPr lang="en-US" sz="4400" dirty="0">
                <a:solidFill>
                  <a:prstClr val="black"/>
                </a:solidFill>
              </a:rPr>
              <a:t>or giving us this light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Sending Your Holy Spirit down into our </a:t>
            </a:r>
            <a:r>
              <a:rPr lang="en-US" sz="4400" dirty="0" smtClean="0">
                <a:solidFill>
                  <a:prstClr val="black"/>
                </a:solidFill>
              </a:rPr>
              <a:t>night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94273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lvl="0"/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Father glory to You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en-US" sz="4400" dirty="0">
                <a:solidFill>
                  <a:prstClr val="black"/>
                </a:solidFill>
              </a:rPr>
              <a:t>He shines so pure and bright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</a:rPr>
              <a:t>Glory to You, glory to You o </a:t>
            </a:r>
            <a:r>
              <a:rPr lang="en-US" sz="4400" dirty="0" smtClean="0">
                <a:solidFill>
                  <a:prstClr val="black"/>
                </a:solidFill>
              </a:rPr>
              <a:t>Lord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513969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08660"/>
            <a:ext cx="10515600" cy="54683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dirty="0" err="1" smtClean="0"/>
              <a:t>Halleluyah</a:t>
            </a:r>
            <a:r>
              <a:rPr lang="nl-NL" sz="4400" dirty="0" smtClean="0"/>
              <a:t> </a:t>
            </a:r>
            <a:r>
              <a:rPr lang="nl-NL" sz="4400" dirty="0" err="1" smtClean="0"/>
              <a:t>halleluyah</a:t>
            </a:r>
            <a:endParaRPr lang="nl-NL" sz="4400" dirty="0" smtClean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dirty="0" err="1"/>
              <a:t>halleluyah</a:t>
            </a:r>
            <a:endParaRPr lang="nl-NL" sz="4400" dirty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dirty="0" err="1"/>
              <a:t>halleluyah</a:t>
            </a:r>
            <a:endParaRPr lang="nl-NL" sz="4400" dirty="0"/>
          </a:p>
          <a:p>
            <a:pPr marL="0" indent="0">
              <a:buNone/>
            </a:pPr>
            <a:r>
              <a:rPr lang="en-US" sz="4400" dirty="0" err="1"/>
              <a:t>Halleluyah</a:t>
            </a:r>
            <a:r>
              <a:rPr lang="en-US" sz="4400" dirty="0"/>
              <a:t>, </a:t>
            </a:r>
            <a:r>
              <a:rPr lang="en-US" sz="4400" smtClean="0"/>
              <a:t>halleluyah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519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25004"/>
            <a:ext cx="10515600" cy="57519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dirty="0" err="1"/>
              <a:t>Roohol</a:t>
            </a:r>
            <a:r>
              <a:rPr lang="nl-NL" sz="4400" dirty="0"/>
              <a:t> </a:t>
            </a:r>
            <a:r>
              <a:rPr lang="nl-NL" sz="4400" dirty="0" err="1" smtClean="0"/>
              <a:t>Ghodos</a:t>
            </a:r>
            <a:r>
              <a:rPr lang="nl-NL" sz="4400" dirty="0" smtClean="0"/>
              <a:t> </a:t>
            </a:r>
            <a:r>
              <a:rPr lang="nl-NL" sz="4400" dirty="0" err="1"/>
              <a:t>t</a:t>
            </a:r>
            <a:r>
              <a:rPr lang="nl-NL" sz="4400" dirty="0" err="1" smtClean="0"/>
              <a:t>aze</a:t>
            </a:r>
            <a:r>
              <a:rPr lang="nl-NL" sz="4400" dirty="0" smtClean="0"/>
              <a:t> </a:t>
            </a:r>
            <a:r>
              <a:rPr lang="nl-NL" sz="4400" dirty="0"/>
              <a:t>kon </a:t>
            </a:r>
            <a:r>
              <a:rPr lang="nl-NL" sz="4400" dirty="0" err="1"/>
              <a:t>roham</a:t>
            </a:r>
            <a:r>
              <a:rPr lang="nl-NL" sz="4400" dirty="0"/>
              <a:t> </a:t>
            </a:r>
            <a:r>
              <a:rPr lang="nl-NL" sz="4400" dirty="0" err="1"/>
              <a:t>ba</a:t>
            </a:r>
            <a:r>
              <a:rPr lang="nl-NL" sz="4400" dirty="0"/>
              <a:t> lam-se </a:t>
            </a:r>
            <a:r>
              <a:rPr lang="nl-NL" sz="4400" dirty="0" err="1"/>
              <a:t>khod</a:t>
            </a: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Roshan</a:t>
            </a:r>
            <a:r>
              <a:rPr lang="nl-NL" sz="4400" dirty="0"/>
              <a:t> </a:t>
            </a:r>
            <a:r>
              <a:rPr lang="nl-NL" sz="4400" dirty="0" smtClean="0"/>
              <a:t>kon, </a:t>
            </a:r>
            <a:r>
              <a:rPr lang="nl-NL" sz="4400" dirty="0" err="1" smtClean="0"/>
              <a:t>afkare</a:t>
            </a:r>
            <a:r>
              <a:rPr lang="nl-NL" sz="4400" dirty="0" smtClean="0"/>
              <a:t> </a:t>
            </a:r>
            <a:r>
              <a:rPr lang="nl-NL" sz="4400" dirty="0" err="1"/>
              <a:t>mara</a:t>
            </a:r>
            <a:r>
              <a:rPr lang="nl-NL" sz="4400" dirty="0"/>
              <a:t> </a:t>
            </a:r>
            <a:r>
              <a:rPr lang="nl-NL" sz="4400" dirty="0" err="1"/>
              <a:t>ba</a:t>
            </a:r>
            <a:r>
              <a:rPr lang="nl-NL" sz="4400" dirty="0"/>
              <a:t> </a:t>
            </a:r>
            <a:r>
              <a:rPr lang="nl-NL" sz="4400" dirty="0" err="1" smtClean="0"/>
              <a:t>noore</a:t>
            </a:r>
            <a:r>
              <a:rPr lang="nl-NL" sz="4400" dirty="0" smtClean="0"/>
              <a:t> </a:t>
            </a:r>
            <a:r>
              <a:rPr lang="nl-NL" sz="4400" dirty="0" err="1" smtClean="0"/>
              <a:t>khod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00507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dirty="0"/>
              <a:t>Por </a:t>
            </a:r>
            <a:r>
              <a:rPr lang="nl-NL" sz="4400" dirty="0" err="1" smtClean="0"/>
              <a:t>nama</a:t>
            </a:r>
            <a:r>
              <a:rPr lang="nl-NL" sz="4400" dirty="0" smtClean="0"/>
              <a:t>,  </a:t>
            </a:r>
            <a:r>
              <a:rPr lang="nl-NL" sz="4400" dirty="0" err="1"/>
              <a:t>ghalbe</a:t>
            </a:r>
            <a:r>
              <a:rPr lang="nl-NL" sz="4400" dirty="0"/>
              <a:t> </a:t>
            </a:r>
            <a:r>
              <a:rPr lang="nl-NL" sz="4400" dirty="0" err="1"/>
              <a:t>mara</a:t>
            </a:r>
            <a:r>
              <a:rPr lang="nl-NL" sz="4400" dirty="0"/>
              <a:t> </a:t>
            </a:r>
            <a:r>
              <a:rPr lang="nl-NL" sz="4400" dirty="0" err="1"/>
              <a:t>ba</a:t>
            </a:r>
            <a:r>
              <a:rPr lang="nl-NL" sz="4400" dirty="0"/>
              <a:t> ni </a:t>
            </a:r>
            <a:r>
              <a:rPr lang="nl-NL" sz="4400" dirty="0" err="1"/>
              <a:t>kooiyat</a:t>
            </a: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Sirab</a:t>
            </a:r>
            <a:r>
              <a:rPr lang="nl-NL" sz="4400" dirty="0"/>
              <a:t> </a:t>
            </a:r>
            <a:r>
              <a:rPr lang="nl-NL" sz="4400" dirty="0" err="1" smtClean="0"/>
              <a:t>nama</a:t>
            </a:r>
            <a:r>
              <a:rPr lang="nl-NL" sz="4400" dirty="0" smtClean="0"/>
              <a:t>, </a:t>
            </a:r>
            <a:r>
              <a:rPr lang="nl-NL" sz="4400" dirty="0" err="1" smtClean="0"/>
              <a:t>az</a:t>
            </a:r>
            <a:r>
              <a:rPr lang="nl-NL" sz="4400" dirty="0" smtClean="0"/>
              <a:t> </a:t>
            </a:r>
            <a:r>
              <a:rPr lang="nl-NL" sz="4400" dirty="0" err="1"/>
              <a:t>nahr</a:t>
            </a:r>
            <a:r>
              <a:rPr lang="nl-NL" sz="4400" dirty="0"/>
              <a:t> e </a:t>
            </a:r>
            <a:r>
              <a:rPr lang="nl-NL" sz="4400" dirty="0" err="1"/>
              <a:t>abe</a:t>
            </a:r>
            <a:r>
              <a:rPr lang="nl-NL" sz="4400" dirty="0"/>
              <a:t> </a:t>
            </a:r>
            <a:r>
              <a:rPr lang="nl-NL" sz="4400" dirty="0" err="1" smtClean="0"/>
              <a:t>hayat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75918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25004"/>
            <a:ext cx="10515600" cy="575195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en-US" sz="4400" dirty="0"/>
              <a:t>Spirit of God, make me new with Your own holy touch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Shine on me, with the truth of your unfading </a:t>
            </a:r>
            <a:r>
              <a:rPr lang="en-US" sz="4400" dirty="0" smtClean="0"/>
              <a:t>light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06159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en-US" sz="4400" dirty="0"/>
              <a:t>Fill my heart, with the good that only comes from you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Flood my life, with the rivers of your </a:t>
            </a:r>
            <a:r>
              <a:rPr lang="en-US" sz="4400" dirty="0" smtClean="0"/>
              <a:t>love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839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44305"/>
            <a:ext cx="10515600" cy="56740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Chorus</a:t>
            </a:r>
          </a:p>
          <a:p>
            <a:pPr marL="0" indent="0">
              <a:buNone/>
            </a:pPr>
            <a:r>
              <a:rPr lang="en-US" sz="4400" dirty="0" smtClean="0"/>
              <a:t>Jalal </a:t>
            </a:r>
            <a:r>
              <a:rPr lang="en-US" sz="4400" dirty="0"/>
              <a:t>bar to </a:t>
            </a:r>
            <a:r>
              <a:rPr lang="en-US" sz="4400" dirty="0" err="1"/>
              <a:t>Pedar</a:t>
            </a:r>
            <a:r>
              <a:rPr lang="en-US" sz="4400" dirty="0"/>
              <a:t> </a:t>
            </a:r>
            <a:r>
              <a:rPr lang="en-US" sz="4400" dirty="0" err="1"/>
              <a:t>bahre</a:t>
            </a:r>
            <a:r>
              <a:rPr lang="en-US" sz="4400" dirty="0"/>
              <a:t> </a:t>
            </a:r>
            <a:r>
              <a:rPr lang="en-US" sz="4400" dirty="0" err="1"/>
              <a:t>rohol</a:t>
            </a:r>
            <a:r>
              <a:rPr lang="en-US" sz="4400" dirty="0"/>
              <a:t> </a:t>
            </a:r>
            <a:r>
              <a:rPr lang="en-US" sz="4400" dirty="0" err="1"/>
              <a:t>ghodos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Jalal </a:t>
            </a:r>
            <a:r>
              <a:rPr lang="en-US" sz="4400" dirty="0" err="1"/>
              <a:t>ey</a:t>
            </a:r>
            <a:r>
              <a:rPr lang="en-US" sz="4400" dirty="0"/>
              <a:t> </a:t>
            </a:r>
            <a:r>
              <a:rPr lang="en-US" sz="4400" dirty="0" err="1"/>
              <a:t>Ghodawand</a:t>
            </a:r>
            <a:r>
              <a:rPr lang="en-US" sz="4400" dirty="0"/>
              <a:t> </a:t>
            </a:r>
            <a:r>
              <a:rPr lang="en-US" sz="4400" dirty="0" err="1"/>
              <a:t>bahre</a:t>
            </a:r>
            <a:r>
              <a:rPr lang="en-US" sz="4400" dirty="0"/>
              <a:t> </a:t>
            </a:r>
            <a:r>
              <a:rPr lang="en-US" sz="4400" dirty="0" err="1"/>
              <a:t>roohe</a:t>
            </a:r>
            <a:r>
              <a:rPr lang="en-US" sz="4400" dirty="0"/>
              <a:t> </a:t>
            </a:r>
            <a:r>
              <a:rPr lang="en-US" sz="4400" dirty="0" err="1" smtClean="0"/>
              <a:t>pakat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64620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/>
              <a:t>Jalal bar to </a:t>
            </a:r>
            <a:r>
              <a:rPr lang="en-US" sz="4400" dirty="0" err="1"/>
              <a:t>Pedar</a:t>
            </a:r>
            <a:r>
              <a:rPr lang="en-US" sz="4400" dirty="0"/>
              <a:t> </a:t>
            </a:r>
            <a:r>
              <a:rPr lang="en-US" sz="4400" dirty="0" err="1"/>
              <a:t>bahre</a:t>
            </a:r>
            <a:r>
              <a:rPr lang="en-US" sz="4400" dirty="0"/>
              <a:t> </a:t>
            </a:r>
            <a:r>
              <a:rPr lang="en-US" sz="4400" dirty="0" err="1"/>
              <a:t>roohol</a:t>
            </a:r>
            <a:r>
              <a:rPr lang="en-US" sz="4400" dirty="0"/>
              <a:t> </a:t>
            </a:r>
            <a:r>
              <a:rPr lang="en-US" sz="4400" dirty="0" err="1" smtClean="0"/>
              <a:t>Ghodos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Jalal bar to, </a:t>
            </a:r>
            <a:r>
              <a:rPr lang="en-US" sz="4400" dirty="0" err="1"/>
              <a:t>jalal</a:t>
            </a:r>
            <a:r>
              <a:rPr lang="en-US" sz="4400" dirty="0"/>
              <a:t> bar to </a:t>
            </a:r>
            <a:r>
              <a:rPr lang="en-US" sz="4400" dirty="0" err="1" smtClean="0"/>
              <a:t>Pedar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5669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Chorus</a:t>
            </a:r>
          </a:p>
          <a:p>
            <a:pPr marL="0" indent="0">
              <a:buNone/>
            </a:pPr>
            <a:r>
              <a:rPr lang="en-US" sz="4400" dirty="0"/>
              <a:t>Father, glory to You </a:t>
            </a:r>
            <a:r>
              <a:rPr lang="nl-NL" sz="4400" dirty="0" smtClean="0"/>
              <a:t>f</a:t>
            </a:r>
            <a:r>
              <a:rPr lang="en-US" sz="4400" dirty="0" smtClean="0"/>
              <a:t>or </a:t>
            </a:r>
            <a:r>
              <a:rPr lang="en-US" sz="4400" dirty="0"/>
              <a:t>giving us this light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Sending Your Holy Spirit down into our night</a:t>
            </a: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54872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 anchor="ctr">
            <a:normAutofit/>
          </a:bodyPr>
          <a:lstStyle/>
          <a:p>
            <a:endParaRPr lang="nl-NL" sz="4400" dirty="0" smtClean="0"/>
          </a:p>
          <a:p>
            <a:pPr marL="0" indent="0">
              <a:buNone/>
            </a:pPr>
            <a:r>
              <a:rPr lang="en-US" sz="4400" dirty="0" smtClean="0"/>
              <a:t>Father </a:t>
            </a:r>
            <a:r>
              <a:rPr lang="en-US" sz="4400" dirty="0"/>
              <a:t>glory to </a:t>
            </a:r>
            <a:r>
              <a:rPr lang="en-US" sz="4400" dirty="0" smtClean="0"/>
              <a:t>You</a:t>
            </a:r>
            <a:r>
              <a:rPr lang="nl-NL" sz="4400" dirty="0" smtClean="0"/>
              <a:t> </a:t>
            </a:r>
            <a:r>
              <a:rPr lang="en-US" sz="4400" dirty="0" smtClean="0"/>
              <a:t>He </a:t>
            </a:r>
            <a:r>
              <a:rPr lang="en-US" sz="4400" dirty="0"/>
              <a:t>shines so pure and bright</a:t>
            </a:r>
            <a:endParaRPr lang="nl-NL" sz="4400" dirty="0"/>
          </a:p>
          <a:p>
            <a:pPr marL="0" indent="0">
              <a:buNone/>
            </a:pPr>
            <a:r>
              <a:rPr lang="en-US" sz="4400" dirty="0"/>
              <a:t>Glory to You, glory to You o </a:t>
            </a:r>
            <a:r>
              <a:rPr lang="en-US" sz="4400" dirty="0" smtClean="0"/>
              <a:t>Lord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7908026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313</Words>
  <Application>Microsoft Office PowerPoint</Application>
  <PresentationFormat>Aangepast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Roohol Ghodos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Roohol Ghodos</dc:title>
  <dc:creator>Rieneke Visser</dc:creator>
  <cp:lastModifiedBy>Gebruiker</cp:lastModifiedBy>
  <cp:revision>10</cp:revision>
  <dcterms:created xsi:type="dcterms:W3CDTF">2016-01-02T13:07:07Z</dcterms:created>
  <dcterms:modified xsi:type="dcterms:W3CDTF">2016-12-16T12:34:17Z</dcterms:modified>
</cp:coreProperties>
</file>