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59" r:id="rId5"/>
    <p:sldId id="269" r:id="rId6"/>
    <p:sldId id="270" r:id="rId7"/>
    <p:sldId id="262" r:id="rId8"/>
    <p:sldId id="263" r:id="rId9"/>
    <p:sldId id="265" r:id="rId10"/>
    <p:sldId id="264" r:id="rId11"/>
    <p:sldId id="266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1" autoAdjust="0"/>
    <p:restoredTop sz="94660"/>
  </p:normalViewPr>
  <p:slideViewPr>
    <p:cSldViewPr snapToGrid="0">
      <p:cViewPr>
        <p:scale>
          <a:sx n="86" d="100"/>
          <a:sy n="86" d="100"/>
        </p:scale>
        <p:origin x="-102" y="-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14F3C-C305-4D85-B6AB-C0711639DD27}" type="datetimeFigureOut">
              <a:rPr lang="nl-NL" smtClean="0"/>
              <a:t>13-10-2016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E38D3-EB62-4232-B40B-36A7CDC053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3239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14F3C-C305-4D85-B6AB-C0711639DD27}" type="datetimeFigureOut">
              <a:rPr lang="nl-NL" smtClean="0"/>
              <a:t>13-10-2016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E38D3-EB62-4232-B40B-36A7CDC053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6478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14F3C-C305-4D85-B6AB-C0711639DD27}" type="datetimeFigureOut">
              <a:rPr lang="nl-NL" smtClean="0"/>
              <a:t>13-10-2016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E38D3-EB62-4232-B40B-36A7CDC053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7951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14F3C-C305-4D85-B6AB-C0711639DD27}" type="datetimeFigureOut">
              <a:rPr lang="nl-NL" smtClean="0"/>
              <a:t>13-10-2016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E38D3-EB62-4232-B40B-36A7CDC053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8886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14F3C-C305-4D85-B6AB-C0711639DD27}" type="datetimeFigureOut">
              <a:rPr lang="nl-NL" smtClean="0"/>
              <a:t>13-10-2016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E38D3-EB62-4232-B40B-36A7CDC053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2829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14F3C-C305-4D85-B6AB-C0711639DD27}" type="datetimeFigureOut">
              <a:rPr lang="nl-NL" smtClean="0"/>
              <a:t>13-10-2016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E38D3-EB62-4232-B40B-36A7CDC053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9781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14F3C-C305-4D85-B6AB-C0711639DD27}" type="datetimeFigureOut">
              <a:rPr lang="nl-NL" smtClean="0"/>
              <a:t>13-10-2016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E38D3-EB62-4232-B40B-36A7CDC053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0747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14F3C-C305-4D85-B6AB-C0711639DD27}" type="datetimeFigureOut">
              <a:rPr lang="nl-NL" smtClean="0"/>
              <a:t>13-10-2016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E38D3-EB62-4232-B40B-36A7CDC053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8426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14F3C-C305-4D85-B6AB-C0711639DD27}" type="datetimeFigureOut">
              <a:rPr lang="nl-NL" smtClean="0"/>
              <a:t>13-10-2016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E38D3-EB62-4232-B40B-36A7CDC053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8463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14F3C-C305-4D85-B6AB-C0711639DD27}" type="datetimeFigureOut">
              <a:rPr lang="nl-NL" smtClean="0"/>
              <a:t>13-10-2016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E38D3-EB62-4232-B40B-36A7CDC053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9912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14F3C-C305-4D85-B6AB-C0711639DD27}" type="datetimeFigureOut">
              <a:rPr lang="nl-NL" smtClean="0"/>
              <a:t>13-10-2016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E38D3-EB62-4232-B40B-36A7CDC053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6984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14F3C-C305-4D85-B6AB-C0711639DD27}" type="datetimeFigureOut">
              <a:rPr lang="nl-NL" smtClean="0"/>
              <a:t>13-10-2016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E38D3-EB62-4232-B40B-36A7CDC053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295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04574" y="2146931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/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err="1" smtClean="0"/>
              <a:t>Soltane</a:t>
            </a:r>
            <a:r>
              <a:rPr lang="nl-NL" dirty="0" smtClean="0"/>
              <a:t> </a:t>
            </a:r>
            <a:r>
              <a:rPr lang="nl-NL" dirty="0" err="1" smtClean="0"/>
              <a:t>Ghalbam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ar-SA" dirty="0"/>
              <a:t>سلطان قلبم تو يي عيسي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4549488"/>
            <a:ext cx="9144000" cy="1655762"/>
          </a:xfrm>
        </p:spPr>
        <p:txBody>
          <a:bodyPr/>
          <a:lstStyle/>
          <a:p>
            <a:r>
              <a:rPr lang="nl-NL" dirty="0" smtClean="0"/>
              <a:t>Tekst &amp; music; Gilbert </a:t>
            </a:r>
            <a:r>
              <a:rPr lang="nl-NL" dirty="0" err="1" smtClean="0"/>
              <a:t>Hovsepian</a:t>
            </a:r>
            <a:endParaRPr lang="nl-NL" dirty="0" smtClean="0"/>
          </a:p>
          <a:p>
            <a:r>
              <a:rPr lang="nl-NL" dirty="0" err="1" smtClean="0"/>
              <a:t>Translation</a:t>
            </a:r>
            <a:r>
              <a:rPr lang="nl-NL" dirty="0" smtClean="0"/>
              <a:t> English &amp; Dutch; Arie Maasland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2401" y="791375"/>
            <a:ext cx="8528346" cy="1445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1943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NL" dirty="0"/>
              <a:t>Wanneer ik iets ongehoorzaams doe,</a:t>
            </a:r>
            <a:br>
              <a:rPr lang="nl-NL" dirty="0"/>
            </a:br>
            <a:r>
              <a:rPr lang="nl-NL" dirty="0"/>
              <a:t>reken mij dat dan niet toe.</a:t>
            </a:r>
            <a:br>
              <a:rPr lang="nl-NL" dirty="0"/>
            </a:br>
            <a:r>
              <a:rPr lang="nl-NL" dirty="0"/>
              <a:t>Ik ren terug en U neemt mij aan.</a:t>
            </a:r>
            <a:br>
              <a:rPr lang="nl-NL" dirty="0"/>
            </a:br>
            <a:r>
              <a:rPr lang="nl-NL" dirty="0"/>
              <a:t>Ik wil uw wegen gaan.</a:t>
            </a: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205119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NL" dirty="0" smtClean="0"/>
              <a:t>Refrein;</a:t>
            </a:r>
          </a:p>
          <a:p>
            <a:pPr marL="0" indent="0" algn="ctr">
              <a:buNone/>
            </a:pPr>
            <a:r>
              <a:rPr lang="nl-NL" dirty="0" smtClean="0"/>
              <a:t>Jezus, mijn hart is U toegewijd, </a:t>
            </a:r>
            <a:br>
              <a:rPr lang="nl-NL" dirty="0" smtClean="0"/>
            </a:br>
            <a:r>
              <a:rPr lang="nl-NL" dirty="0" smtClean="0"/>
              <a:t>want uw trouw blijft altijd.</a:t>
            </a:r>
            <a:br>
              <a:rPr lang="nl-NL" dirty="0" smtClean="0"/>
            </a:br>
            <a:r>
              <a:rPr lang="nl-NL" dirty="0" smtClean="0"/>
              <a:t>Laat mij toch steeds op uw wegen gaan.</a:t>
            </a:r>
            <a:br>
              <a:rPr lang="nl-NL" dirty="0" smtClean="0"/>
            </a:br>
            <a:r>
              <a:rPr lang="nl-NL" dirty="0" smtClean="0"/>
              <a:t>Leer mij uw stem verstaan.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36432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err="1"/>
              <a:t>Khaham</a:t>
            </a:r>
            <a:r>
              <a:rPr lang="nl-NL" dirty="0"/>
              <a:t> har </a:t>
            </a:r>
            <a:r>
              <a:rPr lang="nl-NL" dirty="0" err="1"/>
              <a:t>rooz</a:t>
            </a:r>
            <a:r>
              <a:rPr lang="nl-NL" dirty="0"/>
              <a:t> </a:t>
            </a:r>
            <a:r>
              <a:rPr lang="nl-NL" dirty="0" err="1"/>
              <a:t>ba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rah</a:t>
            </a:r>
            <a:r>
              <a:rPr lang="nl-NL" dirty="0"/>
              <a:t> </a:t>
            </a:r>
            <a:r>
              <a:rPr lang="nl-NL" dirty="0" err="1"/>
              <a:t>rawam</a:t>
            </a:r>
            <a:r>
              <a:rPr lang="nl-NL" dirty="0"/>
              <a:t>. </a:t>
            </a:r>
          </a:p>
          <a:p>
            <a:pPr marL="0" indent="0">
              <a:buNone/>
            </a:pPr>
            <a:r>
              <a:rPr lang="nl-NL" dirty="0" err="1"/>
              <a:t>Sedayat</a:t>
            </a:r>
            <a:r>
              <a:rPr lang="nl-NL" dirty="0"/>
              <a:t> ra </a:t>
            </a:r>
            <a:r>
              <a:rPr lang="nl-NL" dirty="0" err="1"/>
              <a:t>beshnawam</a:t>
            </a:r>
            <a:r>
              <a:rPr lang="nl-NL" dirty="0"/>
              <a:t>. </a:t>
            </a:r>
          </a:p>
          <a:p>
            <a:pPr marL="0" indent="0">
              <a:buNone/>
            </a:pPr>
            <a:r>
              <a:rPr lang="nl-NL" dirty="0" err="1"/>
              <a:t>Mozjhdeye</a:t>
            </a:r>
            <a:r>
              <a:rPr lang="nl-NL" dirty="0"/>
              <a:t> </a:t>
            </a:r>
            <a:r>
              <a:rPr lang="nl-NL" dirty="0" err="1"/>
              <a:t>khose</a:t>
            </a:r>
            <a:r>
              <a:rPr lang="nl-NL" dirty="0"/>
              <a:t> </a:t>
            </a:r>
            <a:r>
              <a:rPr lang="nl-NL" dirty="0" err="1"/>
              <a:t>nedjatat</a:t>
            </a:r>
            <a:r>
              <a:rPr lang="nl-NL" dirty="0"/>
              <a:t> ra,  </a:t>
            </a:r>
          </a:p>
          <a:p>
            <a:pPr marL="0" indent="0">
              <a:buNone/>
            </a:pPr>
            <a:r>
              <a:rPr lang="nl-NL" dirty="0" err="1"/>
              <a:t>Hame</a:t>
            </a:r>
            <a:r>
              <a:rPr lang="nl-NL" dirty="0"/>
              <a:t> </a:t>
            </a:r>
            <a:r>
              <a:rPr lang="nl-NL" dirty="0" err="1"/>
              <a:t>dja</a:t>
            </a:r>
            <a:r>
              <a:rPr lang="nl-NL" dirty="0"/>
              <a:t> </a:t>
            </a:r>
            <a:r>
              <a:rPr lang="nl-NL" dirty="0" err="1"/>
              <a:t>resanam</a:t>
            </a:r>
            <a:r>
              <a:rPr lang="nl-NL" dirty="0"/>
              <a:t>. </a:t>
            </a:r>
          </a:p>
          <a:p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SA" dirty="0" smtClean="0"/>
              <a:t>خواهم </a:t>
            </a:r>
            <a:r>
              <a:rPr lang="ar-SA" dirty="0"/>
              <a:t>هر روز با تو راه روم </a:t>
            </a:r>
            <a:r>
              <a:rPr lang="ar-SA" dirty="0" smtClean="0"/>
              <a:t>،</a:t>
            </a:r>
            <a:endParaRPr lang="nl-NL" dirty="0"/>
          </a:p>
          <a:p>
            <a:pPr marL="0" indent="0" algn="r" rtl="1">
              <a:buNone/>
            </a:pPr>
            <a:r>
              <a:rPr lang="ar-SA" dirty="0" smtClean="0"/>
              <a:t> </a:t>
            </a:r>
            <a:r>
              <a:rPr lang="ar-SA" dirty="0"/>
              <a:t>صدایت را بشنوم</a:t>
            </a:r>
            <a:endParaRPr lang="nl-NL" dirty="0"/>
          </a:p>
          <a:p>
            <a:pPr marL="0" indent="0" algn="r" rtl="1">
              <a:buNone/>
            </a:pPr>
            <a:r>
              <a:rPr lang="ar-SA" dirty="0" smtClean="0"/>
              <a:t> </a:t>
            </a:r>
            <a:r>
              <a:rPr lang="ar-SA" dirty="0"/>
              <a:t>مژده ی خوش نجاتت را</a:t>
            </a:r>
            <a:endParaRPr lang="nl-NL" dirty="0"/>
          </a:p>
          <a:p>
            <a:pPr marL="0" indent="0" algn="r" rtl="1">
              <a:buNone/>
            </a:pPr>
            <a:r>
              <a:rPr lang="ar-SA" dirty="0"/>
              <a:t> همه جا رسانم</a:t>
            </a:r>
            <a:endParaRPr lang="nl-NL" dirty="0"/>
          </a:p>
          <a:p>
            <a:pPr algn="r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55512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Chorus; </a:t>
            </a:r>
          </a:p>
          <a:p>
            <a:pPr marL="0" indent="0">
              <a:buNone/>
            </a:pPr>
            <a:r>
              <a:rPr lang="nl-NL" dirty="0" err="1"/>
              <a:t>Soltane</a:t>
            </a:r>
            <a:r>
              <a:rPr lang="nl-NL" dirty="0"/>
              <a:t> </a:t>
            </a:r>
            <a:r>
              <a:rPr lang="nl-NL" dirty="0" err="1"/>
              <a:t>ghalbam</a:t>
            </a:r>
            <a:r>
              <a:rPr lang="nl-NL" dirty="0"/>
              <a:t> </a:t>
            </a:r>
            <a:r>
              <a:rPr lang="nl-NL" dirty="0" err="1"/>
              <a:t>toi</a:t>
            </a:r>
            <a:r>
              <a:rPr lang="nl-NL" dirty="0"/>
              <a:t> Isa. </a:t>
            </a:r>
          </a:p>
          <a:p>
            <a:pPr marL="0" indent="0">
              <a:buNone/>
            </a:pPr>
            <a:r>
              <a:rPr lang="nl-NL" dirty="0" err="1"/>
              <a:t>Mehre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bihamta</a:t>
            </a:r>
            <a:endParaRPr lang="nl-NL" dirty="0"/>
          </a:p>
          <a:p>
            <a:pPr marL="0" indent="0">
              <a:buNone/>
            </a:pPr>
            <a:r>
              <a:rPr lang="nl-NL" dirty="0" err="1"/>
              <a:t>Khaham</a:t>
            </a:r>
            <a:r>
              <a:rPr lang="nl-NL" dirty="0"/>
              <a:t> har </a:t>
            </a:r>
            <a:r>
              <a:rPr lang="nl-NL" dirty="0" err="1"/>
              <a:t>rooz</a:t>
            </a:r>
            <a:r>
              <a:rPr lang="nl-NL" dirty="0"/>
              <a:t> </a:t>
            </a:r>
            <a:r>
              <a:rPr lang="nl-NL" dirty="0" err="1"/>
              <a:t>ba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rah</a:t>
            </a:r>
            <a:r>
              <a:rPr lang="nl-NL" dirty="0"/>
              <a:t> </a:t>
            </a:r>
            <a:r>
              <a:rPr lang="nl-NL" dirty="0" err="1"/>
              <a:t>rawam</a:t>
            </a:r>
            <a:r>
              <a:rPr lang="nl-NL" dirty="0"/>
              <a:t>. </a:t>
            </a:r>
          </a:p>
          <a:p>
            <a:pPr marL="0" indent="0">
              <a:buNone/>
            </a:pPr>
            <a:r>
              <a:rPr lang="nl-NL" dirty="0" err="1"/>
              <a:t>Sedayat</a:t>
            </a:r>
            <a:r>
              <a:rPr lang="nl-NL" dirty="0"/>
              <a:t> </a:t>
            </a:r>
            <a:r>
              <a:rPr lang="nl-NL" dirty="0" err="1"/>
              <a:t>beshnawam</a:t>
            </a:r>
            <a:r>
              <a:rPr lang="nl-NL" dirty="0"/>
              <a:t>. </a:t>
            </a:r>
          </a:p>
          <a:p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r"/>
            <a:endParaRPr lang="ar-AE" dirty="0"/>
          </a:p>
          <a:p>
            <a:pPr marL="0" indent="0" algn="r">
              <a:buNone/>
            </a:pPr>
            <a:r>
              <a:rPr lang="ar-AE" dirty="0"/>
              <a:t>سلطان قلبم تویی عیسی</a:t>
            </a:r>
            <a:r>
              <a:rPr lang="ar-AE" dirty="0" smtClean="0"/>
              <a:t>،</a:t>
            </a:r>
            <a:endParaRPr lang="nl-NL" dirty="0" smtClean="0"/>
          </a:p>
          <a:p>
            <a:pPr marL="0" indent="0" algn="r">
              <a:buNone/>
            </a:pPr>
            <a:r>
              <a:rPr lang="ar-AE" dirty="0" smtClean="0"/>
              <a:t> </a:t>
            </a:r>
            <a:r>
              <a:rPr lang="ar-AE" dirty="0"/>
              <a:t>مهر تو بی </a:t>
            </a:r>
            <a:r>
              <a:rPr lang="ar-AE" dirty="0" smtClean="0"/>
              <a:t>همتا </a:t>
            </a:r>
            <a:endParaRPr lang="nl-NL" dirty="0" smtClean="0"/>
          </a:p>
          <a:p>
            <a:pPr marL="0" indent="0" algn="r">
              <a:buNone/>
            </a:pPr>
            <a:r>
              <a:rPr lang="ar-AE" dirty="0" smtClean="0"/>
              <a:t>خواهم </a:t>
            </a:r>
            <a:r>
              <a:rPr lang="ar-AE" dirty="0"/>
              <a:t>هر روز با تو راه </a:t>
            </a:r>
            <a:r>
              <a:rPr lang="ar-AE" dirty="0" smtClean="0"/>
              <a:t>روم</a:t>
            </a:r>
            <a:endParaRPr lang="nl-NL" dirty="0" smtClean="0"/>
          </a:p>
          <a:p>
            <a:pPr marL="0" indent="0" algn="r">
              <a:buNone/>
            </a:pPr>
            <a:r>
              <a:rPr lang="ar-AE" dirty="0" smtClean="0"/>
              <a:t> </a:t>
            </a:r>
            <a:r>
              <a:rPr lang="ar-AE" dirty="0"/>
              <a:t>صدایت </a:t>
            </a:r>
            <a:r>
              <a:rPr lang="ar-AE" dirty="0" smtClean="0"/>
              <a:t>بشنوم</a:t>
            </a:r>
            <a:endParaRPr lang="ar-AE" dirty="0"/>
          </a:p>
        </p:txBody>
      </p:sp>
    </p:spTree>
    <p:extLst>
      <p:ext uri="{BB962C8B-B14F-4D97-AF65-F5344CB8AC3E}">
        <p14:creationId xmlns:p14="http://schemas.microsoft.com/office/powerpoint/2010/main" val="3631108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CA" dirty="0" smtClean="0"/>
              <a:t>Chorus;</a:t>
            </a:r>
          </a:p>
          <a:p>
            <a:pPr marL="0" indent="0" algn="ctr">
              <a:buNone/>
            </a:pPr>
            <a:r>
              <a:rPr lang="en-CA" dirty="0" smtClean="0"/>
              <a:t>Jesus</a:t>
            </a:r>
            <a:r>
              <a:rPr lang="en-CA" dirty="0"/>
              <a:t>, I call You my Lord and King,</a:t>
            </a:r>
            <a:br>
              <a:rPr lang="en-CA" dirty="0"/>
            </a:br>
            <a:r>
              <a:rPr lang="en-CA" dirty="0"/>
              <a:t>Yes, Your love is </a:t>
            </a:r>
            <a:r>
              <a:rPr lang="en-CA" dirty="0" err="1"/>
              <a:t>év’rything</a:t>
            </a:r>
            <a:r>
              <a:rPr lang="en-CA" dirty="0"/>
              <a:t>.</a:t>
            </a:r>
            <a:br>
              <a:rPr lang="en-CA" dirty="0"/>
            </a:br>
            <a:r>
              <a:rPr lang="en-CA" dirty="0"/>
              <a:t>I want to follow You day by day.</a:t>
            </a:r>
            <a:br>
              <a:rPr lang="en-CA" dirty="0"/>
            </a:br>
            <a:r>
              <a:rPr lang="en-CA" dirty="0"/>
              <a:t>Speak to me Lord, I pray.</a:t>
            </a:r>
            <a:endParaRPr lang="nl-NL" dirty="0"/>
          </a:p>
          <a:p>
            <a:pPr algn="ctr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94040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Con </a:t>
            </a:r>
            <a:r>
              <a:rPr lang="en-US" dirty="0" err="1"/>
              <a:t>eradeat</a:t>
            </a:r>
            <a:r>
              <a:rPr lang="en-US" dirty="0"/>
              <a:t> </a:t>
            </a:r>
            <a:r>
              <a:rPr lang="en-US" dirty="0" err="1"/>
              <a:t>ra</a:t>
            </a:r>
            <a:r>
              <a:rPr lang="en-US" dirty="0"/>
              <a:t> </a:t>
            </a:r>
            <a:r>
              <a:rPr lang="en-US" dirty="0" err="1"/>
              <a:t>najooyam</a:t>
            </a:r>
            <a:r>
              <a:rPr lang="en-US" dirty="0"/>
              <a:t>. </a:t>
            </a:r>
            <a:endParaRPr lang="nl-NL" dirty="0"/>
          </a:p>
          <a:p>
            <a:pPr marL="0" indent="0">
              <a:buNone/>
            </a:pPr>
            <a:r>
              <a:rPr lang="en-US" dirty="0" err="1"/>
              <a:t>Bebachsh</a:t>
            </a:r>
            <a:r>
              <a:rPr lang="en-US" dirty="0"/>
              <a:t> </a:t>
            </a:r>
            <a:r>
              <a:rPr lang="en-US" dirty="0" err="1"/>
              <a:t>mara</a:t>
            </a:r>
            <a:r>
              <a:rPr lang="en-US" dirty="0"/>
              <a:t> </a:t>
            </a:r>
            <a:r>
              <a:rPr lang="en-US" dirty="0" err="1"/>
              <a:t>Masiham</a:t>
            </a:r>
            <a:r>
              <a:rPr lang="en-US" dirty="0"/>
              <a:t>. </a:t>
            </a:r>
            <a:endParaRPr lang="nl-NL" dirty="0"/>
          </a:p>
          <a:p>
            <a:pPr marL="0" indent="0">
              <a:buNone/>
            </a:pPr>
            <a:r>
              <a:rPr lang="en-US" dirty="0" err="1"/>
              <a:t>Khaham</a:t>
            </a:r>
            <a:r>
              <a:rPr lang="en-US" dirty="0"/>
              <a:t> </a:t>
            </a:r>
            <a:r>
              <a:rPr lang="en-US" dirty="0" err="1"/>
              <a:t>sooyat</a:t>
            </a:r>
            <a:r>
              <a:rPr lang="en-US" dirty="0"/>
              <a:t> </a:t>
            </a:r>
            <a:r>
              <a:rPr lang="en-US" dirty="0" err="1"/>
              <a:t>shetaban</a:t>
            </a:r>
            <a:r>
              <a:rPr lang="en-US" dirty="0"/>
              <a:t> </a:t>
            </a:r>
            <a:r>
              <a:rPr lang="en-US" dirty="0" err="1"/>
              <a:t>dawam</a:t>
            </a:r>
            <a:r>
              <a:rPr lang="en-US" dirty="0"/>
              <a:t>. </a:t>
            </a:r>
            <a:endParaRPr lang="nl-NL" dirty="0"/>
          </a:p>
          <a:p>
            <a:pPr marL="0" indent="0">
              <a:buNone/>
            </a:pPr>
            <a:r>
              <a:rPr lang="en-US" dirty="0"/>
              <a:t>Ba to rah </a:t>
            </a:r>
            <a:r>
              <a:rPr lang="en-US" dirty="0" err="1"/>
              <a:t>rawam</a:t>
            </a:r>
            <a:r>
              <a:rPr lang="en-US" dirty="0"/>
              <a:t>. </a:t>
            </a:r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r"/>
            <a:endParaRPr lang="ar-AE" dirty="0"/>
          </a:p>
          <a:p>
            <a:pPr marL="0" indent="0" algn="r">
              <a:buNone/>
            </a:pPr>
            <a:r>
              <a:rPr lang="ar-AE" dirty="0"/>
              <a:t>چون اراده ات را نجویم </a:t>
            </a:r>
            <a:r>
              <a:rPr lang="ar-AE" dirty="0" smtClean="0"/>
              <a:t>،</a:t>
            </a:r>
            <a:endParaRPr lang="nl-NL" dirty="0" smtClean="0"/>
          </a:p>
          <a:p>
            <a:pPr marL="0" indent="0" algn="r">
              <a:buNone/>
            </a:pPr>
            <a:r>
              <a:rPr lang="ar-AE" dirty="0" smtClean="0"/>
              <a:t> </a:t>
            </a:r>
            <a:r>
              <a:rPr lang="ar-AE" dirty="0"/>
              <a:t>ببخش مرا مسحیم  </a:t>
            </a:r>
            <a:endParaRPr lang="ar-AE" dirty="0" smtClean="0"/>
          </a:p>
          <a:p>
            <a:pPr marL="0" indent="0" algn="r">
              <a:buNone/>
            </a:pPr>
            <a:r>
              <a:rPr lang="ar-AE" dirty="0" smtClean="0"/>
              <a:t> خواهم سویت شتابان دوم </a:t>
            </a:r>
          </a:p>
          <a:p>
            <a:pPr marL="0" indent="0" algn="r">
              <a:buNone/>
            </a:pPr>
            <a:r>
              <a:rPr lang="ar-AE" dirty="0" smtClean="0"/>
              <a:t>با </a:t>
            </a:r>
            <a:r>
              <a:rPr lang="ar-AE" dirty="0"/>
              <a:t>تو را </a:t>
            </a:r>
            <a:r>
              <a:rPr lang="ar-AE" dirty="0" smtClean="0"/>
              <a:t>روم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54119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Chorus; </a:t>
            </a:r>
          </a:p>
          <a:p>
            <a:pPr marL="0" indent="0">
              <a:buNone/>
            </a:pPr>
            <a:r>
              <a:rPr lang="nl-NL" dirty="0" err="1"/>
              <a:t>Soltane</a:t>
            </a:r>
            <a:r>
              <a:rPr lang="nl-NL" dirty="0"/>
              <a:t> </a:t>
            </a:r>
            <a:r>
              <a:rPr lang="nl-NL" dirty="0" err="1"/>
              <a:t>ghalbam</a:t>
            </a:r>
            <a:r>
              <a:rPr lang="nl-NL" dirty="0"/>
              <a:t> </a:t>
            </a:r>
            <a:r>
              <a:rPr lang="nl-NL" dirty="0" err="1"/>
              <a:t>toi</a:t>
            </a:r>
            <a:r>
              <a:rPr lang="nl-NL" dirty="0"/>
              <a:t> Isa. </a:t>
            </a:r>
          </a:p>
          <a:p>
            <a:pPr marL="0" indent="0">
              <a:buNone/>
            </a:pPr>
            <a:r>
              <a:rPr lang="nl-NL" dirty="0" err="1"/>
              <a:t>Mehre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bihamta</a:t>
            </a:r>
            <a:endParaRPr lang="nl-NL" dirty="0"/>
          </a:p>
          <a:p>
            <a:pPr marL="0" indent="0">
              <a:buNone/>
            </a:pPr>
            <a:r>
              <a:rPr lang="nl-NL" dirty="0" err="1"/>
              <a:t>Khaham</a:t>
            </a:r>
            <a:r>
              <a:rPr lang="nl-NL" dirty="0"/>
              <a:t> har </a:t>
            </a:r>
            <a:r>
              <a:rPr lang="nl-NL" dirty="0" err="1"/>
              <a:t>rooz</a:t>
            </a:r>
            <a:r>
              <a:rPr lang="nl-NL" dirty="0"/>
              <a:t> </a:t>
            </a:r>
            <a:r>
              <a:rPr lang="nl-NL" dirty="0" err="1"/>
              <a:t>ba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rah</a:t>
            </a:r>
            <a:r>
              <a:rPr lang="nl-NL" dirty="0"/>
              <a:t> </a:t>
            </a:r>
            <a:r>
              <a:rPr lang="nl-NL" dirty="0" err="1"/>
              <a:t>rawam</a:t>
            </a:r>
            <a:r>
              <a:rPr lang="nl-NL" dirty="0"/>
              <a:t>. </a:t>
            </a:r>
          </a:p>
          <a:p>
            <a:pPr marL="0" indent="0">
              <a:buNone/>
            </a:pPr>
            <a:r>
              <a:rPr lang="nl-NL" dirty="0" err="1"/>
              <a:t>Sedayat</a:t>
            </a:r>
            <a:r>
              <a:rPr lang="nl-NL" dirty="0"/>
              <a:t> </a:t>
            </a:r>
            <a:r>
              <a:rPr lang="nl-NL" dirty="0" err="1"/>
              <a:t>beshnawam</a:t>
            </a:r>
            <a:r>
              <a:rPr lang="nl-NL" dirty="0"/>
              <a:t>. </a:t>
            </a:r>
          </a:p>
          <a:p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r"/>
            <a:endParaRPr lang="ar-AE" dirty="0"/>
          </a:p>
          <a:p>
            <a:pPr marL="0" indent="0" algn="r">
              <a:buNone/>
            </a:pPr>
            <a:r>
              <a:rPr lang="ar-AE" dirty="0"/>
              <a:t>سلطان قلبم تویی عیسی</a:t>
            </a:r>
            <a:r>
              <a:rPr lang="ar-AE" dirty="0" smtClean="0"/>
              <a:t>،</a:t>
            </a:r>
            <a:endParaRPr lang="nl-NL" dirty="0" smtClean="0"/>
          </a:p>
          <a:p>
            <a:pPr marL="0" indent="0" algn="r">
              <a:buNone/>
            </a:pPr>
            <a:r>
              <a:rPr lang="ar-AE" dirty="0" smtClean="0"/>
              <a:t> </a:t>
            </a:r>
            <a:r>
              <a:rPr lang="ar-AE" dirty="0"/>
              <a:t>مهر تو بی </a:t>
            </a:r>
            <a:r>
              <a:rPr lang="ar-AE" dirty="0" smtClean="0"/>
              <a:t>همتا </a:t>
            </a:r>
            <a:endParaRPr lang="nl-NL" dirty="0" smtClean="0"/>
          </a:p>
          <a:p>
            <a:pPr marL="0" indent="0" algn="r">
              <a:buNone/>
            </a:pPr>
            <a:r>
              <a:rPr lang="ar-AE" dirty="0" smtClean="0"/>
              <a:t>خواهم </a:t>
            </a:r>
            <a:r>
              <a:rPr lang="ar-AE" dirty="0"/>
              <a:t>هر روز با تو راه </a:t>
            </a:r>
            <a:r>
              <a:rPr lang="ar-AE" dirty="0" smtClean="0"/>
              <a:t>روم</a:t>
            </a:r>
            <a:endParaRPr lang="nl-NL" dirty="0" smtClean="0"/>
          </a:p>
          <a:p>
            <a:pPr marL="0" indent="0" algn="r">
              <a:buNone/>
            </a:pPr>
            <a:r>
              <a:rPr lang="ar-AE" dirty="0" smtClean="0"/>
              <a:t> </a:t>
            </a:r>
            <a:r>
              <a:rPr lang="ar-AE" dirty="0"/>
              <a:t>صدایت </a:t>
            </a:r>
            <a:r>
              <a:rPr lang="ar-AE" dirty="0" smtClean="0"/>
              <a:t>بشنوم</a:t>
            </a:r>
            <a:endParaRPr lang="ar-AE" dirty="0"/>
          </a:p>
        </p:txBody>
      </p:sp>
    </p:spTree>
    <p:extLst>
      <p:ext uri="{BB962C8B-B14F-4D97-AF65-F5344CB8AC3E}">
        <p14:creationId xmlns:p14="http://schemas.microsoft.com/office/powerpoint/2010/main" val="823480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CA" dirty="0" smtClean="0"/>
              <a:t>Chorus;</a:t>
            </a:r>
          </a:p>
          <a:p>
            <a:pPr marL="0" indent="0" algn="ctr">
              <a:buNone/>
            </a:pPr>
            <a:r>
              <a:rPr lang="en-CA" dirty="0" smtClean="0"/>
              <a:t>Jesus, I call You my Lord and King,</a:t>
            </a:r>
            <a:br>
              <a:rPr lang="en-CA" dirty="0" smtClean="0"/>
            </a:br>
            <a:r>
              <a:rPr lang="en-CA" dirty="0" smtClean="0"/>
              <a:t>Yes, Your love is </a:t>
            </a:r>
            <a:r>
              <a:rPr lang="en-CA" dirty="0" err="1" smtClean="0"/>
              <a:t>év’rything</a:t>
            </a:r>
            <a:r>
              <a:rPr lang="en-CA" dirty="0" smtClean="0"/>
              <a:t>.</a:t>
            </a:r>
            <a:br>
              <a:rPr lang="en-CA" dirty="0" smtClean="0"/>
            </a:br>
            <a:r>
              <a:rPr lang="en-CA" dirty="0" smtClean="0"/>
              <a:t>I want to follow You day by day.</a:t>
            </a:r>
            <a:br>
              <a:rPr lang="en-CA" dirty="0" smtClean="0"/>
            </a:br>
            <a:r>
              <a:rPr lang="en-CA" dirty="0" smtClean="0"/>
              <a:t>Speak to me Lord, I pray.</a:t>
            </a: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79309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NL" dirty="0" smtClean="0"/>
              <a:t>Dutch </a:t>
            </a:r>
            <a:r>
              <a:rPr lang="nl-NL" dirty="0" err="1" smtClean="0"/>
              <a:t>translation</a:t>
            </a:r>
            <a:r>
              <a:rPr lang="nl-NL" dirty="0" smtClean="0"/>
              <a:t>;</a:t>
            </a:r>
          </a:p>
          <a:p>
            <a:pPr marL="0" indent="0" algn="ctr">
              <a:buNone/>
            </a:pPr>
            <a:r>
              <a:rPr lang="nl-NL" dirty="0" smtClean="0"/>
              <a:t>Jezus</a:t>
            </a:r>
            <a:r>
              <a:rPr lang="nl-NL" dirty="0"/>
              <a:t>, ik wil op uw wegen gaan;</a:t>
            </a:r>
            <a:br>
              <a:rPr lang="nl-NL" dirty="0"/>
            </a:br>
            <a:r>
              <a:rPr lang="nl-NL" dirty="0"/>
              <a:t>steeds wil ik uw stem verstaan.</a:t>
            </a:r>
            <a:br>
              <a:rPr lang="nl-NL" dirty="0"/>
            </a:br>
            <a:r>
              <a:rPr lang="nl-NL" dirty="0"/>
              <a:t>Overal maak ik het graag bekend</a:t>
            </a:r>
            <a:br>
              <a:rPr lang="nl-NL" dirty="0"/>
            </a:br>
            <a:r>
              <a:rPr lang="nl-NL" dirty="0"/>
              <a:t>dat U de redder bent.</a:t>
            </a:r>
            <a:br>
              <a:rPr lang="nl-NL" dirty="0"/>
            </a:b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299492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NL" dirty="0"/>
              <a:t>Refrein;</a:t>
            </a:r>
          </a:p>
          <a:p>
            <a:pPr marL="0" indent="0" algn="ctr">
              <a:buNone/>
            </a:pPr>
            <a:r>
              <a:rPr lang="nl-NL" dirty="0"/>
              <a:t>Jezus, mijn hart is U toegewijd, </a:t>
            </a:r>
            <a:br>
              <a:rPr lang="nl-NL" dirty="0"/>
            </a:br>
            <a:r>
              <a:rPr lang="nl-NL" dirty="0"/>
              <a:t>want uw trouw blijft altijd.</a:t>
            </a:r>
            <a:br>
              <a:rPr lang="nl-NL" dirty="0"/>
            </a:br>
            <a:r>
              <a:rPr lang="nl-NL" dirty="0"/>
              <a:t>Laat mij toch steeds op uw wegen gaan.</a:t>
            </a:r>
            <a:br>
              <a:rPr lang="nl-NL" dirty="0"/>
            </a:br>
            <a:r>
              <a:rPr lang="nl-NL" dirty="0"/>
              <a:t>Leer mij uw stem verstaan.</a:t>
            </a:r>
          </a:p>
        </p:txBody>
      </p:sp>
    </p:spTree>
    <p:extLst>
      <p:ext uri="{BB962C8B-B14F-4D97-AF65-F5344CB8AC3E}">
        <p14:creationId xmlns:p14="http://schemas.microsoft.com/office/powerpoint/2010/main" val="22722493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238</Words>
  <Application>Microsoft Office PowerPoint</Application>
  <PresentationFormat>Aangepast</PresentationFormat>
  <Paragraphs>51</Paragraphs>
  <Slides>11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Kantoorthema</vt:lpstr>
      <vt:lpstr>   Soltane Ghalbam سلطان قلبم تو يي عيسي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Soltane Ghalbam</dc:title>
  <dc:creator>Rieneke Visser</dc:creator>
  <cp:lastModifiedBy>Gebruiker</cp:lastModifiedBy>
  <cp:revision>8</cp:revision>
  <dcterms:created xsi:type="dcterms:W3CDTF">2016-06-09T13:38:30Z</dcterms:created>
  <dcterms:modified xsi:type="dcterms:W3CDTF">2016-10-13T10:32:05Z</dcterms:modified>
</cp:coreProperties>
</file>