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5" r:id="rId5"/>
    <p:sldId id="264" r:id="rId6"/>
    <p:sldId id="274" r:id="rId7"/>
    <p:sldId id="260" r:id="rId8"/>
    <p:sldId id="265" r:id="rId9"/>
    <p:sldId id="269" r:id="rId10"/>
    <p:sldId id="276" r:id="rId11"/>
    <p:sldId id="277" r:id="rId12"/>
    <p:sldId id="270" r:id="rId13"/>
    <p:sldId id="267" r:id="rId14"/>
    <p:sldId id="271" r:id="rId15"/>
    <p:sldId id="279" r:id="rId16"/>
    <p:sldId id="278" r:id="rId17"/>
    <p:sldId id="272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 autoAdjust="0"/>
  </p:normalViewPr>
  <p:slideViewPr>
    <p:cSldViewPr snapToGrid="0">
      <p:cViewPr>
        <p:scale>
          <a:sx n="86" d="100"/>
          <a:sy n="86" d="100"/>
        </p:scale>
        <p:origin x="-102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3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D1A4-DAE6-4BB8-AFDA-F06B86D8B310}" type="datetimeFigureOut">
              <a:rPr lang="nl-NL" smtClean="0"/>
              <a:t>1-7-2016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F74F-0F1B-4E1D-B2A2-8F1F18FBAC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0683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D1A4-DAE6-4BB8-AFDA-F06B86D8B310}" type="datetimeFigureOut">
              <a:rPr lang="nl-NL" smtClean="0"/>
              <a:t>1-7-2016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F74F-0F1B-4E1D-B2A2-8F1F18FBAC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9235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D1A4-DAE6-4BB8-AFDA-F06B86D8B310}" type="datetimeFigureOut">
              <a:rPr lang="nl-NL" smtClean="0"/>
              <a:t>1-7-2016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F74F-0F1B-4E1D-B2A2-8F1F18FBAC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5117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D1A4-DAE6-4BB8-AFDA-F06B86D8B310}" type="datetimeFigureOut">
              <a:rPr lang="nl-NL" smtClean="0"/>
              <a:t>1-7-2016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F74F-0F1B-4E1D-B2A2-8F1F18FBAC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579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D1A4-DAE6-4BB8-AFDA-F06B86D8B310}" type="datetimeFigureOut">
              <a:rPr lang="nl-NL" smtClean="0"/>
              <a:t>1-7-2016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F74F-0F1B-4E1D-B2A2-8F1F18FBAC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8618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D1A4-DAE6-4BB8-AFDA-F06B86D8B310}" type="datetimeFigureOut">
              <a:rPr lang="nl-NL" smtClean="0"/>
              <a:t>1-7-2016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F74F-0F1B-4E1D-B2A2-8F1F18FBAC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2915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D1A4-DAE6-4BB8-AFDA-F06B86D8B310}" type="datetimeFigureOut">
              <a:rPr lang="nl-NL" smtClean="0"/>
              <a:t>1-7-2016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F74F-0F1B-4E1D-B2A2-8F1F18FBAC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82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D1A4-DAE6-4BB8-AFDA-F06B86D8B310}" type="datetimeFigureOut">
              <a:rPr lang="nl-NL" smtClean="0"/>
              <a:t>1-7-2016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F74F-0F1B-4E1D-B2A2-8F1F18FBAC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1854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D1A4-DAE6-4BB8-AFDA-F06B86D8B310}" type="datetimeFigureOut">
              <a:rPr lang="nl-NL" smtClean="0"/>
              <a:t>1-7-2016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F74F-0F1B-4E1D-B2A2-8F1F18FBAC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8854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D1A4-DAE6-4BB8-AFDA-F06B86D8B310}" type="datetimeFigureOut">
              <a:rPr lang="nl-NL" smtClean="0"/>
              <a:t>1-7-2016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F74F-0F1B-4E1D-B2A2-8F1F18FBAC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610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D1A4-DAE6-4BB8-AFDA-F06B86D8B310}" type="datetimeFigureOut">
              <a:rPr lang="nl-NL" smtClean="0"/>
              <a:t>1-7-2016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F74F-0F1B-4E1D-B2A2-8F1F18FBAC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398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BD1A4-DAE6-4BB8-AFDA-F06B86D8B310}" type="datetimeFigureOut">
              <a:rPr lang="nl-NL" smtClean="0"/>
              <a:t>1-7-2016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1F74F-0F1B-4E1D-B2A2-8F1F18FBAC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48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986" y="867508"/>
            <a:ext cx="6296025" cy="10668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2801815" y="3244334"/>
            <a:ext cx="644219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b="1" dirty="0" err="1" smtClean="0"/>
              <a:t>Ey</a:t>
            </a:r>
            <a:r>
              <a:rPr lang="nl-NL" sz="4400" b="1" dirty="0" smtClean="0"/>
              <a:t> </a:t>
            </a:r>
            <a:r>
              <a:rPr lang="nl-NL" sz="4400" b="1" dirty="0" err="1" smtClean="0"/>
              <a:t>Eesa</a:t>
            </a:r>
            <a:r>
              <a:rPr lang="nl-NL" sz="4400" b="1" dirty="0" smtClean="0"/>
              <a:t> </a:t>
            </a:r>
            <a:r>
              <a:rPr lang="nl-NL" sz="4400" b="1" dirty="0" err="1" smtClean="0"/>
              <a:t>Nazdam</a:t>
            </a:r>
            <a:r>
              <a:rPr lang="nl-NL" sz="4400" b="1" dirty="0" smtClean="0"/>
              <a:t> </a:t>
            </a:r>
            <a:r>
              <a:rPr lang="nl-NL" sz="4400" b="1" dirty="0" err="1" smtClean="0"/>
              <a:t>Bia</a:t>
            </a:r>
            <a:endParaRPr lang="nl-NL" sz="4400" b="1" dirty="0" smtClean="0"/>
          </a:p>
          <a:p>
            <a:pPr algn="ctr"/>
            <a:r>
              <a:rPr lang="nl-NL" sz="2000" dirty="0" err="1" smtClean="0"/>
              <a:t>Persian</a:t>
            </a:r>
            <a:r>
              <a:rPr lang="nl-NL" sz="2000" dirty="0" smtClean="0"/>
              <a:t> Christian </a:t>
            </a:r>
            <a:r>
              <a:rPr lang="nl-NL" sz="2000" dirty="0" err="1" smtClean="0"/>
              <a:t>worship</a:t>
            </a:r>
            <a:r>
              <a:rPr lang="nl-NL" sz="2000" dirty="0" smtClean="0"/>
              <a:t> song</a:t>
            </a:r>
          </a:p>
          <a:p>
            <a:pPr algn="ctr"/>
            <a:r>
              <a:rPr lang="nl-NL" sz="2000" dirty="0" smtClean="0"/>
              <a:t>English </a:t>
            </a:r>
            <a:r>
              <a:rPr lang="nl-NL" sz="2000" dirty="0" err="1" smtClean="0"/>
              <a:t>Translation</a:t>
            </a:r>
            <a:r>
              <a:rPr lang="nl-NL" sz="2000" dirty="0" smtClean="0"/>
              <a:t>;</a:t>
            </a:r>
            <a:r>
              <a:rPr lang="en-US" sz="2000" dirty="0"/>
              <a:t> © 2009 Cindy </a:t>
            </a:r>
            <a:r>
              <a:rPr lang="en-US" sz="2000" dirty="0" err="1"/>
              <a:t>Shayesteh</a:t>
            </a:r>
            <a:r>
              <a:rPr lang="en-US" sz="2000" dirty="0"/>
              <a:t> and Ian </a:t>
            </a:r>
            <a:r>
              <a:rPr lang="en-US" sz="2000"/>
              <a:t>Collinge</a:t>
            </a:r>
            <a:r>
              <a:rPr lang="nl-NL" sz="2000" smtClean="0"/>
              <a:t> 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491350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4000" dirty="0" err="1" smtClean="0">
                <a:solidFill>
                  <a:prstClr val="black"/>
                </a:solidFill>
              </a:rPr>
              <a:t>Teshneye</a:t>
            </a:r>
            <a:r>
              <a:rPr lang="nl-NL" sz="4000" dirty="0" smtClean="0">
                <a:solidFill>
                  <a:prstClr val="black"/>
                </a:solidFill>
              </a:rPr>
              <a:t> </a:t>
            </a:r>
            <a:r>
              <a:rPr lang="nl-NL" sz="4000" dirty="0" err="1">
                <a:solidFill>
                  <a:prstClr val="black"/>
                </a:solidFill>
              </a:rPr>
              <a:t>vojoodetam</a:t>
            </a:r>
            <a:r>
              <a:rPr lang="nl-NL" sz="4400" dirty="0">
                <a:solidFill>
                  <a:prstClr val="black"/>
                </a:solidFill>
              </a:rPr>
              <a:t/>
            </a:r>
            <a:br>
              <a:rPr lang="nl-NL" sz="4400" dirty="0">
                <a:solidFill>
                  <a:prstClr val="black"/>
                </a:solidFill>
              </a:rPr>
            </a:br>
            <a:r>
              <a:rPr lang="nl-NL" sz="4000" dirty="0" err="1">
                <a:solidFill>
                  <a:prstClr val="black"/>
                </a:solidFill>
              </a:rPr>
              <a:t>Teshneye</a:t>
            </a:r>
            <a:r>
              <a:rPr lang="nl-NL" sz="4000" dirty="0">
                <a:solidFill>
                  <a:prstClr val="black"/>
                </a:solidFill>
              </a:rPr>
              <a:t> </a:t>
            </a:r>
            <a:r>
              <a:rPr lang="nl-NL" sz="4000" dirty="0" err="1">
                <a:solidFill>
                  <a:prstClr val="black"/>
                </a:solidFill>
              </a:rPr>
              <a:t>hozooretam</a:t>
            </a:r>
            <a:r>
              <a:rPr lang="en-US" sz="4400" dirty="0"/>
              <a:t/>
            </a:r>
            <a:br>
              <a:rPr lang="en-US" sz="4400" dirty="0"/>
            </a:br>
            <a:endParaRPr lang="nl-NL" sz="44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ar-AE" sz="6000" dirty="0"/>
              <a:t>تشنه وجودتم</a:t>
            </a:r>
          </a:p>
          <a:p>
            <a:pPr marL="0" indent="0">
              <a:buNone/>
            </a:pPr>
            <a:r>
              <a:rPr lang="ar-AE" sz="6000" dirty="0"/>
              <a:t>تشنه حضورتم</a:t>
            </a:r>
          </a:p>
          <a:p>
            <a:pPr marL="0" indent="0">
              <a:buNone/>
            </a:pP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1458886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nl-NL" sz="4000" dirty="0" smtClean="0">
                <a:solidFill>
                  <a:prstClr val="black"/>
                </a:solidFill>
              </a:rPr>
              <a:t>Darkhaast </a:t>
            </a:r>
            <a:r>
              <a:rPr lang="nl-NL" sz="4000" dirty="0" err="1">
                <a:solidFill>
                  <a:prstClr val="black"/>
                </a:solidFill>
              </a:rPr>
              <a:t>konam</a:t>
            </a:r>
            <a:r>
              <a:rPr lang="nl-NL" sz="4000" dirty="0">
                <a:solidFill>
                  <a:prstClr val="black"/>
                </a:solidFill>
              </a:rPr>
              <a:t> </a:t>
            </a:r>
            <a:r>
              <a:rPr lang="nl-NL" sz="4000" dirty="0" err="1">
                <a:solidFill>
                  <a:prstClr val="black"/>
                </a:solidFill>
              </a:rPr>
              <a:t>Monjeeyam</a:t>
            </a:r>
            <a:r>
              <a:rPr lang="nl-NL" sz="4000" dirty="0">
                <a:solidFill>
                  <a:prstClr val="black"/>
                </a:solidFill>
              </a:rPr>
              <a:t>,</a:t>
            </a:r>
            <a:br>
              <a:rPr lang="nl-NL" sz="4000" dirty="0">
                <a:solidFill>
                  <a:prstClr val="black"/>
                </a:solidFill>
              </a:rPr>
            </a:br>
            <a:r>
              <a:rPr lang="nl-NL" sz="4000" dirty="0" err="1">
                <a:solidFill>
                  <a:prstClr val="black"/>
                </a:solidFill>
              </a:rPr>
              <a:t>Hameeshe</a:t>
            </a:r>
            <a:r>
              <a:rPr lang="nl-NL" sz="4000" dirty="0">
                <a:solidFill>
                  <a:prstClr val="black"/>
                </a:solidFill>
              </a:rPr>
              <a:t> </a:t>
            </a:r>
            <a:r>
              <a:rPr lang="nl-NL" sz="4000" dirty="0" err="1">
                <a:solidFill>
                  <a:prstClr val="black"/>
                </a:solidFill>
              </a:rPr>
              <a:t>baash</a:t>
            </a:r>
            <a:r>
              <a:rPr lang="nl-NL" sz="4000" dirty="0">
                <a:solidFill>
                  <a:prstClr val="black"/>
                </a:solidFill>
              </a:rPr>
              <a:t> </a:t>
            </a:r>
            <a:r>
              <a:rPr lang="nl-NL" sz="4000" dirty="0" err="1">
                <a:solidFill>
                  <a:prstClr val="black"/>
                </a:solidFill>
              </a:rPr>
              <a:t>rahbaram</a:t>
            </a:r>
            <a:r>
              <a:rPr lang="nl-NL" sz="4000" dirty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endParaRPr lang="en-US" sz="4000" dirty="0" smtClean="0">
              <a:solidFill>
                <a:prstClr val="black"/>
              </a:solidFill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49747" cy="435133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ar-AE" sz="5400" dirty="0">
                <a:solidFill>
                  <a:prstClr val="black"/>
                </a:solidFill>
              </a:rPr>
              <a:t>درخواست کنم منجی ام</a:t>
            </a:r>
          </a:p>
          <a:p>
            <a:pPr marL="0" indent="0">
              <a:buNone/>
            </a:pPr>
            <a:r>
              <a:rPr lang="ar-AE" sz="5400" dirty="0">
                <a:solidFill>
                  <a:prstClr val="black"/>
                </a:solidFill>
              </a:rPr>
              <a:t>همیشه باش رهبرم</a:t>
            </a:r>
          </a:p>
          <a:p>
            <a:pPr marL="0" indent="0">
              <a:buNone/>
            </a:pPr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val="674500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nl-NL" sz="4400" dirty="0"/>
          </a:p>
          <a:p>
            <a:pPr marL="0" indent="0">
              <a:buNone/>
            </a:pPr>
            <a:endParaRPr lang="nl-NL" sz="4400" dirty="0"/>
          </a:p>
        </p:txBody>
      </p:sp>
      <p:sp>
        <p:nvSpPr>
          <p:cNvPr id="2" name="Rechthoek 1"/>
          <p:cNvSpPr/>
          <p:nvPr/>
        </p:nvSpPr>
        <p:spPr>
          <a:xfrm>
            <a:off x="1395046" y="1937882"/>
            <a:ext cx="764344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I am thirsty for Your being, </a:t>
            </a:r>
            <a:br>
              <a:rPr lang="en-US" sz="4400" dirty="0"/>
            </a:br>
            <a:r>
              <a:rPr lang="en-US" sz="4400" dirty="0"/>
              <a:t>For Your presence I am Yearning</a:t>
            </a:r>
            <a:br>
              <a:rPr lang="en-US" sz="4400" dirty="0"/>
            </a:br>
            <a:r>
              <a:rPr lang="en-US" sz="4400" dirty="0"/>
              <a:t>I am asking, O my </a:t>
            </a:r>
            <a:r>
              <a:rPr lang="en-US" sz="4400" dirty="0" err="1"/>
              <a:t>Saviour</a:t>
            </a:r>
            <a:r>
              <a:rPr lang="en-US" sz="4400" dirty="0"/>
              <a:t>, </a:t>
            </a:r>
            <a:br>
              <a:rPr lang="en-US" sz="4400" dirty="0"/>
            </a:br>
            <a:r>
              <a:rPr lang="en-US" sz="4400" dirty="0"/>
              <a:t>Be my Guide for ever more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301100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200839" y="2028616"/>
            <a:ext cx="794316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400" dirty="0"/>
              <a:t>Be </a:t>
            </a:r>
            <a:r>
              <a:rPr lang="nl-NL" sz="4400" dirty="0" err="1"/>
              <a:t>to</a:t>
            </a:r>
            <a:r>
              <a:rPr lang="nl-NL" sz="4400" dirty="0"/>
              <a:t> </a:t>
            </a:r>
            <a:r>
              <a:rPr lang="nl-NL" sz="4400" dirty="0" err="1"/>
              <a:t>tavakol</a:t>
            </a:r>
            <a:r>
              <a:rPr lang="nl-NL" sz="4400" dirty="0"/>
              <a:t> </a:t>
            </a:r>
            <a:r>
              <a:rPr lang="nl-NL" sz="4400" dirty="0" err="1"/>
              <a:t>daaram</a:t>
            </a:r>
            <a:r>
              <a:rPr lang="nl-NL" sz="4400" dirty="0"/>
              <a:t>,</a:t>
            </a:r>
            <a:br>
              <a:rPr lang="nl-NL" sz="4400" dirty="0"/>
            </a:br>
            <a:r>
              <a:rPr lang="nl-NL" sz="4400" dirty="0"/>
              <a:t>Dar har </a:t>
            </a:r>
            <a:r>
              <a:rPr lang="nl-NL" sz="4400" dirty="0" err="1"/>
              <a:t>cheez</a:t>
            </a:r>
            <a:r>
              <a:rPr lang="nl-NL" sz="4400" dirty="0"/>
              <a:t> </a:t>
            </a:r>
            <a:r>
              <a:rPr lang="nl-NL" sz="4400" dirty="0" err="1"/>
              <a:t>baash</a:t>
            </a:r>
            <a:r>
              <a:rPr lang="nl-NL" sz="4400" dirty="0"/>
              <a:t> </a:t>
            </a:r>
            <a:r>
              <a:rPr lang="nl-NL" sz="4400" dirty="0" err="1"/>
              <a:t>rahbaram</a:t>
            </a:r>
            <a:r>
              <a:rPr lang="nl-NL" sz="4400" dirty="0"/>
              <a:t>.</a:t>
            </a:r>
            <a:br>
              <a:rPr lang="nl-NL" sz="4400" dirty="0"/>
            </a:br>
            <a:r>
              <a:rPr lang="nl-NL" sz="4400" dirty="0" err="1"/>
              <a:t>Saltanat</a:t>
            </a:r>
            <a:r>
              <a:rPr lang="nl-NL" sz="4400" dirty="0"/>
              <a:t> kon dar </a:t>
            </a:r>
            <a:r>
              <a:rPr lang="nl-NL" sz="4400" dirty="0" err="1"/>
              <a:t>ghalbam</a:t>
            </a:r>
            <a:r>
              <a:rPr lang="nl-NL" sz="4400" dirty="0"/>
              <a:t>,</a:t>
            </a:r>
            <a:br>
              <a:rPr lang="nl-NL" sz="4400" dirty="0"/>
            </a:br>
            <a:r>
              <a:rPr lang="nl-NL" sz="4400" dirty="0" err="1"/>
              <a:t>Ey</a:t>
            </a:r>
            <a:r>
              <a:rPr lang="nl-NL" sz="4400" dirty="0"/>
              <a:t> </a:t>
            </a:r>
            <a:r>
              <a:rPr lang="nl-NL" sz="4400" dirty="0" err="1"/>
              <a:t>Maseehe</a:t>
            </a:r>
            <a:r>
              <a:rPr lang="nl-NL" sz="4400" dirty="0"/>
              <a:t> </a:t>
            </a:r>
            <a:r>
              <a:rPr lang="nl-NL" sz="4400" dirty="0" err="1"/>
              <a:t>mahboobam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1716116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86428" y="562708"/>
            <a:ext cx="9767371" cy="561425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400" dirty="0"/>
              <a:t>I will guard my heart, my throne, </a:t>
            </a:r>
            <a:br>
              <a:rPr lang="en-US" sz="4400" dirty="0"/>
            </a:br>
            <a:r>
              <a:rPr lang="en-US" sz="4400" dirty="0"/>
              <a:t>You can enter, You alone. </a:t>
            </a:r>
            <a:br>
              <a:rPr lang="en-US" sz="4400" dirty="0"/>
            </a:br>
            <a:r>
              <a:rPr lang="en-US" sz="4400" dirty="0"/>
              <a:t>Your dear Presence, I desire, </a:t>
            </a:r>
            <a:br>
              <a:rPr lang="en-US" sz="4400" dirty="0"/>
            </a:br>
            <a:r>
              <a:rPr lang="en-US" sz="4400" dirty="0"/>
              <a:t>O my crucified Messiah.</a:t>
            </a:r>
            <a:br>
              <a:rPr lang="en-US" sz="4400" dirty="0"/>
            </a:b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1404484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4000" dirty="0" err="1" smtClean="0">
                <a:solidFill>
                  <a:prstClr val="black"/>
                </a:solidFill>
              </a:rPr>
              <a:t>Teshneye</a:t>
            </a:r>
            <a:r>
              <a:rPr lang="nl-NL" sz="4000" dirty="0" smtClean="0">
                <a:solidFill>
                  <a:prstClr val="black"/>
                </a:solidFill>
              </a:rPr>
              <a:t> </a:t>
            </a:r>
            <a:r>
              <a:rPr lang="nl-NL" sz="4000" dirty="0" err="1">
                <a:solidFill>
                  <a:prstClr val="black"/>
                </a:solidFill>
              </a:rPr>
              <a:t>vojoodetam</a:t>
            </a:r>
            <a:r>
              <a:rPr lang="nl-NL" sz="4000" dirty="0">
                <a:solidFill>
                  <a:prstClr val="black"/>
                </a:solidFill>
              </a:rPr>
              <a:t/>
            </a:r>
            <a:br>
              <a:rPr lang="nl-NL" sz="4000" dirty="0">
                <a:solidFill>
                  <a:prstClr val="black"/>
                </a:solidFill>
              </a:rPr>
            </a:br>
            <a:r>
              <a:rPr lang="nl-NL" sz="4000" dirty="0" err="1">
                <a:solidFill>
                  <a:prstClr val="black"/>
                </a:solidFill>
              </a:rPr>
              <a:t>Teshneye</a:t>
            </a:r>
            <a:r>
              <a:rPr lang="nl-NL" sz="4000" dirty="0">
                <a:solidFill>
                  <a:prstClr val="black"/>
                </a:solidFill>
              </a:rPr>
              <a:t> </a:t>
            </a:r>
            <a:r>
              <a:rPr lang="nl-NL" sz="4000" dirty="0" err="1">
                <a:solidFill>
                  <a:prstClr val="black"/>
                </a:solidFill>
              </a:rPr>
              <a:t>hozooretam</a:t>
            </a:r>
            <a:r>
              <a:rPr lang="en-US" sz="4000" dirty="0"/>
              <a:t/>
            </a:r>
            <a:br>
              <a:rPr lang="en-US" sz="4000" dirty="0"/>
            </a:br>
            <a:endParaRPr lang="nl-NL" sz="40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ar-AE" sz="6000" dirty="0"/>
              <a:t>تشنه وجودتم</a:t>
            </a:r>
          </a:p>
          <a:p>
            <a:pPr marL="0" indent="0">
              <a:buNone/>
            </a:pPr>
            <a:r>
              <a:rPr lang="ar-AE" sz="6000" dirty="0"/>
              <a:t>تشنه حضورتم</a:t>
            </a:r>
          </a:p>
          <a:p>
            <a:pPr marL="0" indent="0">
              <a:buNone/>
            </a:pP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3804214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nl-NL" sz="4000" dirty="0" smtClean="0">
                <a:solidFill>
                  <a:prstClr val="black"/>
                </a:solidFill>
              </a:rPr>
              <a:t>Darkhaast </a:t>
            </a:r>
            <a:r>
              <a:rPr lang="nl-NL" sz="4000" dirty="0" err="1">
                <a:solidFill>
                  <a:prstClr val="black"/>
                </a:solidFill>
              </a:rPr>
              <a:t>konam</a:t>
            </a:r>
            <a:r>
              <a:rPr lang="nl-NL" sz="4000" dirty="0">
                <a:solidFill>
                  <a:prstClr val="black"/>
                </a:solidFill>
              </a:rPr>
              <a:t> </a:t>
            </a:r>
            <a:r>
              <a:rPr lang="nl-NL" sz="4000" dirty="0" err="1">
                <a:solidFill>
                  <a:prstClr val="black"/>
                </a:solidFill>
              </a:rPr>
              <a:t>Monjeeyam</a:t>
            </a:r>
            <a:r>
              <a:rPr lang="nl-NL" sz="4000" dirty="0">
                <a:solidFill>
                  <a:prstClr val="black"/>
                </a:solidFill>
              </a:rPr>
              <a:t>,</a:t>
            </a:r>
            <a:br>
              <a:rPr lang="nl-NL" sz="4000" dirty="0">
                <a:solidFill>
                  <a:prstClr val="black"/>
                </a:solidFill>
              </a:rPr>
            </a:br>
            <a:r>
              <a:rPr lang="nl-NL" sz="4000" dirty="0" err="1">
                <a:solidFill>
                  <a:prstClr val="black"/>
                </a:solidFill>
              </a:rPr>
              <a:t>Hameeshe</a:t>
            </a:r>
            <a:r>
              <a:rPr lang="nl-NL" sz="4000" dirty="0">
                <a:solidFill>
                  <a:prstClr val="black"/>
                </a:solidFill>
              </a:rPr>
              <a:t> </a:t>
            </a:r>
            <a:r>
              <a:rPr lang="nl-NL" sz="4000" dirty="0" err="1">
                <a:solidFill>
                  <a:prstClr val="black"/>
                </a:solidFill>
              </a:rPr>
              <a:t>baash</a:t>
            </a:r>
            <a:r>
              <a:rPr lang="nl-NL" sz="4000" dirty="0">
                <a:solidFill>
                  <a:prstClr val="black"/>
                </a:solidFill>
              </a:rPr>
              <a:t> </a:t>
            </a:r>
            <a:r>
              <a:rPr lang="nl-NL" sz="4000" dirty="0" err="1">
                <a:solidFill>
                  <a:prstClr val="black"/>
                </a:solidFill>
              </a:rPr>
              <a:t>rahbaram</a:t>
            </a:r>
            <a:r>
              <a:rPr lang="nl-NL" sz="4000" dirty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endParaRPr lang="en-US" sz="4000" dirty="0" smtClean="0">
              <a:solidFill>
                <a:prstClr val="black"/>
              </a:solidFill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16696" cy="435133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ar-AE" sz="5400" dirty="0">
                <a:solidFill>
                  <a:prstClr val="black"/>
                </a:solidFill>
              </a:rPr>
              <a:t>درخواست کنم منجی ام</a:t>
            </a:r>
          </a:p>
          <a:p>
            <a:pPr marL="0" indent="0">
              <a:buNone/>
            </a:pPr>
            <a:r>
              <a:rPr lang="ar-AE" sz="5400" dirty="0">
                <a:solidFill>
                  <a:prstClr val="black"/>
                </a:solidFill>
              </a:rPr>
              <a:t>همیشه باش رهبرم</a:t>
            </a:r>
          </a:p>
          <a:p>
            <a:pPr marL="0" indent="0">
              <a:buNone/>
            </a:pPr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val="1169104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nl-NL" sz="4400" dirty="0"/>
          </a:p>
          <a:p>
            <a:pPr marL="0" indent="0">
              <a:buNone/>
            </a:pPr>
            <a:endParaRPr lang="nl-NL" sz="4400" dirty="0"/>
          </a:p>
        </p:txBody>
      </p:sp>
      <p:sp>
        <p:nvSpPr>
          <p:cNvPr id="2" name="Rechthoek 1"/>
          <p:cNvSpPr/>
          <p:nvPr/>
        </p:nvSpPr>
        <p:spPr>
          <a:xfrm>
            <a:off x="1395046" y="1937882"/>
            <a:ext cx="764344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I am thirsty for Your being, </a:t>
            </a:r>
            <a:br>
              <a:rPr lang="en-US" sz="4400" dirty="0"/>
            </a:br>
            <a:r>
              <a:rPr lang="en-US" sz="4400" dirty="0"/>
              <a:t>For Your presence I am Yearning</a:t>
            </a:r>
            <a:br>
              <a:rPr lang="en-US" sz="4400" dirty="0"/>
            </a:br>
            <a:r>
              <a:rPr lang="en-US" sz="4400" dirty="0"/>
              <a:t>I am asking, O my </a:t>
            </a:r>
            <a:r>
              <a:rPr lang="en-US" sz="4400" dirty="0" err="1"/>
              <a:t>Saviour</a:t>
            </a:r>
            <a:r>
              <a:rPr lang="en-US" sz="4400" dirty="0"/>
              <a:t>, </a:t>
            </a:r>
            <a:br>
              <a:rPr lang="en-US" sz="4400" dirty="0"/>
            </a:br>
            <a:r>
              <a:rPr lang="en-US" sz="4400" dirty="0"/>
              <a:t>Be my Guide for ever more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124762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 anchor="ctr">
            <a:noAutofit/>
          </a:bodyPr>
          <a:lstStyle/>
          <a:p>
            <a:pPr marL="0" indent="0">
              <a:buNone/>
            </a:pPr>
            <a:r>
              <a:rPr lang="nl-NL" sz="4000" dirty="0" err="1"/>
              <a:t>E</a:t>
            </a:r>
            <a:r>
              <a:rPr lang="nl-NL" sz="4000" dirty="0" err="1" smtClean="0"/>
              <a:t>y</a:t>
            </a:r>
            <a:r>
              <a:rPr lang="nl-NL" sz="4000" dirty="0" smtClean="0"/>
              <a:t> </a:t>
            </a:r>
            <a:r>
              <a:rPr lang="nl-NL" sz="4000" dirty="0" err="1"/>
              <a:t>Eesa</a:t>
            </a:r>
            <a:r>
              <a:rPr lang="nl-NL" sz="4000" dirty="0"/>
              <a:t> </a:t>
            </a:r>
            <a:r>
              <a:rPr lang="nl-NL" sz="4000" dirty="0" err="1"/>
              <a:t>nazdam</a:t>
            </a:r>
            <a:r>
              <a:rPr lang="nl-NL" sz="4000" dirty="0"/>
              <a:t> </a:t>
            </a:r>
            <a:r>
              <a:rPr lang="nl-NL" sz="4000" dirty="0" err="1"/>
              <a:t>beeya</a:t>
            </a:r>
            <a:r>
              <a:rPr lang="nl-NL" sz="4000" dirty="0"/>
              <a:t>,</a:t>
            </a:r>
            <a:br>
              <a:rPr lang="nl-NL" sz="4000" dirty="0"/>
            </a:br>
            <a:r>
              <a:rPr lang="nl-NL" sz="4000" dirty="0" err="1"/>
              <a:t>Bahre</a:t>
            </a:r>
            <a:r>
              <a:rPr lang="nl-NL" sz="4000" dirty="0"/>
              <a:t> man </a:t>
            </a:r>
            <a:r>
              <a:rPr lang="nl-NL" sz="4000" dirty="0" err="1"/>
              <a:t>baash</a:t>
            </a:r>
            <a:r>
              <a:rPr lang="nl-NL" sz="4000" dirty="0"/>
              <a:t> </a:t>
            </a:r>
            <a:r>
              <a:rPr lang="nl-NL" sz="4000" dirty="0" err="1"/>
              <a:t>rahnam</a:t>
            </a:r>
            <a:r>
              <a:rPr lang="nl-NL" sz="4400" dirty="0"/>
              <a:t/>
            </a:r>
            <a:br>
              <a:rPr lang="nl-NL" sz="4400" dirty="0"/>
            </a:br>
            <a:endParaRPr lang="nl-NL" sz="44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ar-AE" sz="6000" dirty="0"/>
              <a:t>ای عیسی نزدم بیا</a:t>
            </a:r>
          </a:p>
          <a:p>
            <a:pPr marL="0" indent="0">
              <a:buNone/>
            </a:pPr>
            <a:r>
              <a:rPr lang="ar-AE" sz="6000" dirty="0"/>
              <a:t>بهر من باش راهنما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078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nl-NL" sz="40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nl-NL" sz="4000" dirty="0" smtClean="0">
                <a:solidFill>
                  <a:prstClr val="black"/>
                </a:solidFill>
              </a:rPr>
              <a:t>Dar </a:t>
            </a:r>
            <a:r>
              <a:rPr lang="nl-NL" sz="4000" dirty="0">
                <a:solidFill>
                  <a:prstClr val="black"/>
                </a:solidFill>
              </a:rPr>
              <a:t>dast-</a:t>
            </a:r>
            <a:r>
              <a:rPr lang="nl-NL" sz="4000" dirty="0" err="1">
                <a:solidFill>
                  <a:prstClr val="black"/>
                </a:solidFill>
              </a:rPr>
              <a:t>hayat</a:t>
            </a:r>
            <a:r>
              <a:rPr lang="nl-NL" sz="4000" dirty="0">
                <a:solidFill>
                  <a:prstClr val="black"/>
                </a:solidFill>
              </a:rPr>
              <a:t> een </a:t>
            </a:r>
            <a:r>
              <a:rPr lang="nl-NL" sz="4000" dirty="0" err="1">
                <a:solidFill>
                  <a:prstClr val="black"/>
                </a:solidFill>
              </a:rPr>
              <a:t>jaanam</a:t>
            </a:r>
            <a:r>
              <a:rPr lang="nl-NL" sz="4000" dirty="0">
                <a:solidFill>
                  <a:prstClr val="black"/>
                </a:solidFill>
              </a:rPr>
              <a:t>,</a:t>
            </a:r>
            <a:br>
              <a:rPr lang="nl-NL" sz="4000" dirty="0">
                <a:solidFill>
                  <a:prstClr val="black"/>
                </a:solidFill>
              </a:rPr>
            </a:br>
            <a:r>
              <a:rPr lang="nl-NL" sz="4000" dirty="0" err="1">
                <a:solidFill>
                  <a:prstClr val="black"/>
                </a:solidFill>
              </a:rPr>
              <a:t>Ey</a:t>
            </a:r>
            <a:r>
              <a:rPr lang="nl-NL" sz="4000" dirty="0">
                <a:solidFill>
                  <a:prstClr val="black"/>
                </a:solidFill>
              </a:rPr>
              <a:t> </a:t>
            </a:r>
            <a:r>
              <a:rPr lang="nl-NL" sz="4000" dirty="0" err="1">
                <a:solidFill>
                  <a:prstClr val="black"/>
                </a:solidFill>
              </a:rPr>
              <a:t>haadeeyeh</a:t>
            </a:r>
            <a:r>
              <a:rPr lang="nl-NL" sz="4000" dirty="0">
                <a:solidFill>
                  <a:prstClr val="black"/>
                </a:solidFill>
              </a:rPr>
              <a:t> </a:t>
            </a:r>
            <a:r>
              <a:rPr lang="nl-NL" sz="4000" dirty="0" err="1">
                <a:solidFill>
                  <a:prstClr val="black"/>
                </a:solidFill>
              </a:rPr>
              <a:t>neekooyam</a:t>
            </a:r>
            <a:endParaRPr lang="nl-NL" sz="4000" dirty="0">
              <a:solidFill>
                <a:prstClr val="black"/>
              </a:solidFill>
            </a:endParaRPr>
          </a:p>
          <a:p>
            <a:endParaRPr lang="nl-NL" sz="40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ar-AE" sz="5400" dirty="0">
                <a:solidFill>
                  <a:prstClr val="black"/>
                </a:solidFill>
              </a:rPr>
              <a:t>در دستهایت این جانم</a:t>
            </a:r>
          </a:p>
          <a:p>
            <a:pPr marL="0" lvl="0" indent="0">
              <a:buNone/>
            </a:pPr>
            <a:r>
              <a:rPr lang="ar-AE" sz="5400" dirty="0">
                <a:solidFill>
                  <a:prstClr val="black"/>
                </a:solidFill>
              </a:rPr>
              <a:t>ای هادی نیکو یم</a:t>
            </a:r>
          </a:p>
          <a:p>
            <a:pPr marL="0" indent="0">
              <a:buNone/>
            </a:pPr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val="1415136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US" sz="4100" dirty="0">
                <a:solidFill>
                  <a:prstClr val="black"/>
                </a:solidFill>
              </a:rPr>
              <a:t>Come Lord Jesus to my side, </a:t>
            </a:r>
            <a:br>
              <a:rPr lang="en-US" sz="4100" dirty="0">
                <a:solidFill>
                  <a:prstClr val="black"/>
                </a:solidFill>
              </a:rPr>
            </a:br>
            <a:r>
              <a:rPr lang="en-US" sz="4100" dirty="0">
                <a:solidFill>
                  <a:prstClr val="black"/>
                </a:solidFill>
              </a:rPr>
              <a:t>Come and be my one true </a:t>
            </a:r>
            <a:r>
              <a:rPr lang="en-US" sz="4100" dirty="0" smtClean="0">
                <a:solidFill>
                  <a:prstClr val="black"/>
                </a:solidFill>
              </a:rPr>
              <a:t>guide</a:t>
            </a:r>
          </a:p>
          <a:p>
            <a:pPr marL="0" lvl="0" indent="0">
              <a:buNone/>
            </a:pPr>
            <a:r>
              <a:rPr lang="en-US" sz="4100" dirty="0">
                <a:solidFill>
                  <a:prstClr val="black"/>
                </a:solidFill>
              </a:rPr>
              <a:t>I am wholly in Your hands, </a:t>
            </a:r>
            <a:br>
              <a:rPr lang="en-US" sz="4100" dirty="0">
                <a:solidFill>
                  <a:prstClr val="black"/>
                </a:solidFill>
              </a:rPr>
            </a:br>
            <a:r>
              <a:rPr lang="en-US" sz="4100" dirty="0">
                <a:solidFill>
                  <a:prstClr val="black"/>
                </a:solidFill>
              </a:rPr>
              <a:t>Gentle </a:t>
            </a:r>
            <a:r>
              <a:rPr lang="en-US" sz="4100" dirty="0" err="1">
                <a:solidFill>
                  <a:prstClr val="black"/>
                </a:solidFill>
              </a:rPr>
              <a:t>Saviour</a:t>
            </a:r>
            <a:r>
              <a:rPr lang="en-US" sz="4100" dirty="0">
                <a:solidFill>
                  <a:prstClr val="black"/>
                </a:solidFill>
              </a:rPr>
              <a:t>, Son of Man.</a:t>
            </a:r>
            <a:endParaRPr lang="nl-NL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0258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4400" dirty="0" err="1" smtClean="0">
                <a:solidFill>
                  <a:prstClr val="black"/>
                </a:solidFill>
              </a:rPr>
              <a:t>Teshneye</a:t>
            </a:r>
            <a:r>
              <a:rPr lang="nl-NL" sz="4400" dirty="0" smtClean="0">
                <a:solidFill>
                  <a:prstClr val="black"/>
                </a:solidFill>
              </a:rPr>
              <a:t> </a:t>
            </a:r>
            <a:r>
              <a:rPr lang="nl-NL" sz="4400" dirty="0" err="1">
                <a:solidFill>
                  <a:prstClr val="black"/>
                </a:solidFill>
              </a:rPr>
              <a:t>vojoodetam</a:t>
            </a:r>
            <a:r>
              <a:rPr lang="nl-NL" sz="4400" dirty="0">
                <a:solidFill>
                  <a:prstClr val="black"/>
                </a:solidFill>
              </a:rPr>
              <a:t/>
            </a:r>
            <a:br>
              <a:rPr lang="nl-NL" sz="4400" dirty="0">
                <a:solidFill>
                  <a:prstClr val="black"/>
                </a:solidFill>
              </a:rPr>
            </a:br>
            <a:r>
              <a:rPr lang="nl-NL" sz="4400" dirty="0" err="1">
                <a:solidFill>
                  <a:prstClr val="black"/>
                </a:solidFill>
              </a:rPr>
              <a:t>Teshneye</a:t>
            </a:r>
            <a:r>
              <a:rPr lang="nl-NL" sz="4400" dirty="0">
                <a:solidFill>
                  <a:prstClr val="black"/>
                </a:solidFill>
              </a:rPr>
              <a:t> </a:t>
            </a:r>
            <a:r>
              <a:rPr lang="nl-NL" sz="4400" dirty="0" err="1">
                <a:solidFill>
                  <a:prstClr val="black"/>
                </a:solidFill>
              </a:rPr>
              <a:t>hozooretam</a:t>
            </a:r>
            <a:r>
              <a:rPr lang="en-US" sz="4400" dirty="0"/>
              <a:t/>
            </a:r>
            <a:br>
              <a:rPr lang="en-US" sz="4400" dirty="0"/>
            </a:br>
            <a:endParaRPr lang="nl-NL" sz="44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ar-AE" sz="6000" dirty="0"/>
              <a:t>تشنه وجودتم</a:t>
            </a:r>
          </a:p>
          <a:p>
            <a:pPr marL="0" indent="0">
              <a:buNone/>
            </a:pPr>
            <a:r>
              <a:rPr lang="ar-AE" sz="6000" dirty="0"/>
              <a:t>تشنه حضورتم</a:t>
            </a:r>
          </a:p>
          <a:p>
            <a:pPr marL="0" indent="0">
              <a:buNone/>
            </a:pP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469356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1692" y="1825625"/>
            <a:ext cx="5568108" cy="4351338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nl-NL" sz="4000" dirty="0" smtClean="0">
                <a:solidFill>
                  <a:prstClr val="black"/>
                </a:solidFill>
              </a:rPr>
              <a:t>Darkhaast </a:t>
            </a:r>
            <a:r>
              <a:rPr lang="nl-NL" sz="4000" dirty="0" err="1">
                <a:solidFill>
                  <a:prstClr val="black"/>
                </a:solidFill>
              </a:rPr>
              <a:t>konam</a:t>
            </a:r>
            <a:r>
              <a:rPr lang="nl-NL" sz="4000" dirty="0">
                <a:solidFill>
                  <a:prstClr val="black"/>
                </a:solidFill>
              </a:rPr>
              <a:t> </a:t>
            </a:r>
            <a:r>
              <a:rPr lang="nl-NL" sz="4000" dirty="0" err="1">
                <a:solidFill>
                  <a:prstClr val="black"/>
                </a:solidFill>
              </a:rPr>
              <a:t>Monjeeyam</a:t>
            </a:r>
            <a:r>
              <a:rPr lang="nl-NL" sz="4000" dirty="0">
                <a:solidFill>
                  <a:prstClr val="black"/>
                </a:solidFill>
              </a:rPr>
              <a:t>,</a:t>
            </a:r>
            <a:br>
              <a:rPr lang="nl-NL" sz="4000" dirty="0">
                <a:solidFill>
                  <a:prstClr val="black"/>
                </a:solidFill>
              </a:rPr>
            </a:br>
            <a:r>
              <a:rPr lang="nl-NL" sz="4000" dirty="0" err="1">
                <a:solidFill>
                  <a:prstClr val="black"/>
                </a:solidFill>
              </a:rPr>
              <a:t>Hameeshe</a:t>
            </a:r>
            <a:r>
              <a:rPr lang="nl-NL" sz="4000" dirty="0">
                <a:solidFill>
                  <a:prstClr val="black"/>
                </a:solidFill>
              </a:rPr>
              <a:t> </a:t>
            </a:r>
            <a:r>
              <a:rPr lang="nl-NL" sz="4000" dirty="0" err="1">
                <a:solidFill>
                  <a:prstClr val="black"/>
                </a:solidFill>
              </a:rPr>
              <a:t>baash</a:t>
            </a:r>
            <a:r>
              <a:rPr lang="nl-NL" sz="4000" dirty="0">
                <a:solidFill>
                  <a:prstClr val="black"/>
                </a:solidFill>
              </a:rPr>
              <a:t> </a:t>
            </a:r>
            <a:r>
              <a:rPr lang="nl-NL" sz="4000" dirty="0" err="1">
                <a:solidFill>
                  <a:prstClr val="black"/>
                </a:solidFill>
              </a:rPr>
              <a:t>rahbaram</a:t>
            </a:r>
            <a:r>
              <a:rPr lang="nl-NL" sz="4000" dirty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endParaRPr lang="en-US" sz="4000" dirty="0" smtClean="0">
              <a:solidFill>
                <a:prstClr val="black"/>
              </a:solidFill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>
          <a:xfrm>
            <a:off x="6172198" y="1825625"/>
            <a:ext cx="5913305" cy="435133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ar-AE" sz="6000" dirty="0">
                <a:solidFill>
                  <a:prstClr val="black"/>
                </a:solidFill>
              </a:rPr>
              <a:t>درخواست کنم منجی ام</a:t>
            </a:r>
          </a:p>
          <a:p>
            <a:pPr marL="0" indent="0">
              <a:buNone/>
            </a:pPr>
            <a:r>
              <a:rPr lang="ar-AE" sz="6000" dirty="0">
                <a:solidFill>
                  <a:prstClr val="black"/>
                </a:solidFill>
              </a:rPr>
              <a:t>همیشه باش رهبرم</a:t>
            </a:r>
          </a:p>
          <a:p>
            <a:pPr marL="0" indent="0">
              <a:buNone/>
            </a:pP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1172553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nl-NL" sz="4400" dirty="0"/>
          </a:p>
          <a:p>
            <a:pPr marL="0" indent="0">
              <a:buNone/>
            </a:pPr>
            <a:endParaRPr lang="nl-NL" sz="4400" dirty="0"/>
          </a:p>
        </p:txBody>
      </p:sp>
      <p:sp>
        <p:nvSpPr>
          <p:cNvPr id="2" name="Rechthoek 1"/>
          <p:cNvSpPr/>
          <p:nvPr/>
        </p:nvSpPr>
        <p:spPr>
          <a:xfrm>
            <a:off x="1395046" y="1937882"/>
            <a:ext cx="764344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I am thirsty for Your being, </a:t>
            </a:r>
            <a:br>
              <a:rPr lang="en-US" sz="4400" dirty="0"/>
            </a:br>
            <a:r>
              <a:rPr lang="en-US" sz="4400" dirty="0"/>
              <a:t>For Your presence I am Yearning</a:t>
            </a:r>
            <a:br>
              <a:rPr lang="en-US" sz="4400" dirty="0"/>
            </a:br>
            <a:r>
              <a:rPr lang="en-US" sz="4400" dirty="0"/>
              <a:t>I am asking, O my </a:t>
            </a:r>
            <a:r>
              <a:rPr lang="en-US" sz="4400" dirty="0" err="1"/>
              <a:t>Saviour</a:t>
            </a:r>
            <a:r>
              <a:rPr lang="en-US" sz="4400" dirty="0"/>
              <a:t>, </a:t>
            </a:r>
            <a:br>
              <a:rPr lang="en-US" sz="4400" dirty="0"/>
            </a:br>
            <a:r>
              <a:rPr lang="en-US" sz="4400" dirty="0"/>
              <a:t>Be my Guide for ever more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1605985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145754" y="2028616"/>
            <a:ext cx="10718000" cy="280076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nl-NL" sz="4400" dirty="0" err="1"/>
              <a:t>Ghaalbam</a:t>
            </a:r>
            <a:r>
              <a:rPr lang="nl-NL" sz="4400" dirty="0"/>
              <a:t> </a:t>
            </a:r>
            <a:r>
              <a:rPr lang="nl-NL" sz="4400" dirty="0" err="1"/>
              <a:t>raa</a:t>
            </a:r>
            <a:r>
              <a:rPr lang="nl-NL" sz="4400" dirty="0"/>
              <a:t> </a:t>
            </a:r>
            <a:r>
              <a:rPr lang="nl-NL" sz="4400" dirty="0" err="1"/>
              <a:t>nagoshaayam</a:t>
            </a:r>
            <a:r>
              <a:rPr lang="nl-NL" sz="4400" dirty="0"/>
              <a:t>,</a:t>
            </a:r>
            <a:br>
              <a:rPr lang="nl-NL" sz="4400" dirty="0"/>
            </a:br>
            <a:r>
              <a:rPr lang="nl-NL" sz="4400" dirty="0" err="1"/>
              <a:t>Heechkas</a:t>
            </a:r>
            <a:r>
              <a:rPr lang="nl-NL" sz="4400" dirty="0"/>
              <a:t> </a:t>
            </a:r>
            <a:r>
              <a:rPr lang="nl-NL" sz="4400" dirty="0" err="1"/>
              <a:t>raa</a:t>
            </a:r>
            <a:r>
              <a:rPr lang="nl-NL" sz="4400" dirty="0"/>
              <a:t> </a:t>
            </a:r>
            <a:r>
              <a:rPr lang="nl-NL" sz="4400" dirty="0" err="1"/>
              <a:t>jaa</a:t>
            </a:r>
            <a:r>
              <a:rPr lang="nl-NL" sz="4400" dirty="0"/>
              <a:t> </a:t>
            </a:r>
            <a:r>
              <a:rPr lang="nl-NL" sz="4400" dirty="0" err="1"/>
              <a:t>nadaham</a:t>
            </a:r>
            <a:r>
              <a:rPr lang="nl-NL" sz="4400" dirty="0"/>
              <a:t>.</a:t>
            </a:r>
            <a:br>
              <a:rPr lang="nl-NL" sz="4400" dirty="0"/>
            </a:br>
            <a:r>
              <a:rPr lang="nl-NL" sz="4400" dirty="0" err="1"/>
              <a:t>Tanhaa</a:t>
            </a:r>
            <a:r>
              <a:rPr lang="nl-NL" sz="4400" dirty="0"/>
              <a:t> </a:t>
            </a:r>
            <a:r>
              <a:rPr lang="nl-NL" sz="4400" dirty="0" err="1"/>
              <a:t>hozoorat</a:t>
            </a:r>
            <a:r>
              <a:rPr lang="nl-NL" sz="4400" dirty="0"/>
              <a:t> </a:t>
            </a:r>
            <a:r>
              <a:rPr lang="nl-NL" sz="4400" dirty="0" err="1"/>
              <a:t>khaaham</a:t>
            </a:r>
            <a:r>
              <a:rPr lang="nl-NL" sz="4400" dirty="0"/>
              <a:t>,</a:t>
            </a:r>
            <a:br>
              <a:rPr lang="nl-NL" sz="4400" dirty="0"/>
            </a:br>
            <a:r>
              <a:rPr lang="nl-NL" sz="4400" dirty="0" err="1"/>
              <a:t>Ey</a:t>
            </a:r>
            <a:r>
              <a:rPr lang="nl-NL" sz="4400" dirty="0"/>
              <a:t> </a:t>
            </a:r>
            <a:r>
              <a:rPr lang="nl-NL" sz="4400" dirty="0" err="1"/>
              <a:t>Eesaaye</a:t>
            </a:r>
            <a:r>
              <a:rPr lang="nl-NL" sz="4400" dirty="0"/>
              <a:t> </a:t>
            </a:r>
            <a:r>
              <a:rPr lang="nl-NL" sz="4400" dirty="0" err="1"/>
              <a:t>masloobam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118657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63546" y="609600"/>
            <a:ext cx="9690253" cy="55673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400" dirty="0"/>
              <a:t>I put full trust in You now, </a:t>
            </a:r>
            <a:br>
              <a:rPr lang="en-US" sz="4400" dirty="0"/>
            </a:br>
            <a:r>
              <a:rPr lang="en-US" sz="4400" dirty="0"/>
              <a:t>To Your majesty I bow</a:t>
            </a:r>
            <a:br>
              <a:rPr lang="en-US" sz="4400" dirty="0"/>
            </a:br>
            <a:r>
              <a:rPr lang="en-US" sz="4400" dirty="0"/>
              <a:t>Be my sovereign Lord within, </a:t>
            </a:r>
            <a:br>
              <a:rPr lang="en-US" sz="4400" dirty="0"/>
            </a:br>
            <a:r>
              <a:rPr lang="en-US" sz="4400" dirty="0"/>
              <a:t>O Messiah, precious king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308536954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149</Words>
  <Application>Microsoft Office PowerPoint</Application>
  <PresentationFormat>Aangepast</PresentationFormat>
  <Paragraphs>43</Paragraphs>
  <Slides>17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Rieneke Visser</dc:creator>
  <cp:lastModifiedBy>Gebruiker</cp:lastModifiedBy>
  <cp:revision>13</cp:revision>
  <dcterms:created xsi:type="dcterms:W3CDTF">2016-01-11T21:07:20Z</dcterms:created>
  <dcterms:modified xsi:type="dcterms:W3CDTF">2016-07-01T10:17:47Z</dcterms:modified>
</cp:coreProperties>
</file>