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38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909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47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38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04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56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571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19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17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8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05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07667-63FF-408C-8AE9-41E8738C358F}" type="datetimeFigureOut">
              <a:rPr lang="nl-NL" smtClean="0"/>
              <a:t>13-7-2016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49FA-F487-4F2D-8CD6-87351F9AD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13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717274"/>
            <a:ext cx="9144000" cy="2387600"/>
          </a:xfrm>
        </p:spPr>
        <p:txBody>
          <a:bodyPr>
            <a:normAutofit/>
          </a:bodyPr>
          <a:lstStyle/>
          <a:p>
            <a:r>
              <a:rPr lang="nl-NL" sz="4400" b="1" dirty="0" err="1" smtClean="0">
                <a:latin typeface="+mn-lt"/>
              </a:rPr>
              <a:t>Azim</a:t>
            </a:r>
            <a:r>
              <a:rPr lang="nl-NL" sz="4400" b="1" dirty="0" smtClean="0">
                <a:latin typeface="+mn-lt"/>
              </a:rPr>
              <a:t> ast Name</a:t>
            </a:r>
            <a:endParaRPr lang="nl-NL" sz="44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91798" y="4593556"/>
            <a:ext cx="9144000" cy="1655762"/>
          </a:xfrm>
        </p:spPr>
        <p:txBody>
          <a:bodyPr>
            <a:normAutofit/>
          </a:bodyPr>
          <a:lstStyle/>
          <a:p>
            <a:r>
              <a:rPr lang="nl-NL" sz="2000" i="1" dirty="0" err="1" smtClean="0"/>
              <a:t>Persian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worship</a:t>
            </a:r>
            <a:r>
              <a:rPr lang="nl-NL" sz="2000" i="1" dirty="0" smtClean="0"/>
              <a:t> song – </a:t>
            </a:r>
            <a:r>
              <a:rPr lang="nl-NL" sz="2000" i="1" dirty="0" err="1" smtClean="0"/>
              <a:t>author</a:t>
            </a:r>
            <a:r>
              <a:rPr lang="nl-NL" sz="2000" i="1" dirty="0" smtClean="0"/>
              <a:t> </a:t>
            </a:r>
            <a:r>
              <a:rPr lang="nl-NL" sz="2000" i="1" dirty="0" err="1" smtClean="0"/>
              <a:t>unknown</a:t>
            </a:r>
            <a:endParaRPr lang="nl-NL" sz="2000" i="1" dirty="0" smtClean="0"/>
          </a:p>
          <a:p>
            <a:r>
              <a:rPr lang="nl-NL" sz="2000" i="1" dirty="0" smtClean="0"/>
              <a:t>Great is </a:t>
            </a:r>
            <a:r>
              <a:rPr lang="nl-NL" sz="2000" i="1" dirty="0" err="1" smtClean="0"/>
              <a:t>Your</a:t>
            </a:r>
            <a:r>
              <a:rPr lang="nl-NL" sz="2000" i="1" dirty="0" smtClean="0"/>
              <a:t> </a:t>
            </a:r>
            <a:r>
              <a:rPr lang="nl-NL" sz="2000" i="1" dirty="0" smtClean="0"/>
              <a:t>Name (English)</a:t>
            </a:r>
            <a:endParaRPr lang="nl-NL" sz="2000" i="1" dirty="0" smtClean="0"/>
          </a:p>
          <a:p>
            <a:r>
              <a:rPr lang="nl-NL" sz="2000" i="1" dirty="0" smtClean="0"/>
              <a:t>Groot </a:t>
            </a:r>
            <a:r>
              <a:rPr lang="nl-NL" sz="2000" i="1" dirty="0" smtClean="0"/>
              <a:t>is Uw </a:t>
            </a:r>
            <a:r>
              <a:rPr lang="nl-NL" sz="2000" i="1" dirty="0" smtClean="0"/>
              <a:t>Naam (Dutch)</a:t>
            </a:r>
            <a:endParaRPr lang="nl-NL" sz="2000" i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578" y="738129"/>
            <a:ext cx="9622844" cy="163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9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14400" y="2530705"/>
            <a:ext cx="5181600" cy="2459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Azim </a:t>
            </a:r>
            <a:r>
              <a:rPr lang="en-US" sz="3200" dirty="0" err="1"/>
              <a:t>ast</a:t>
            </a:r>
            <a:r>
              <a:rPr lang="en-US" sz="3200" dirty="0"/>
              <a:t> name to Isa</a:t>
            </a:r>
          </a:p>
          <a:p>
            <a:pPr marL="0" indent="0">
              <a:buNone/>
            </a:pPr>
            <a:r>
              <a:rPr lang="en-US" sz="3200" dirty="0" err="1"/>
              <a:t>Djalal</a:t>
            </a:r>
            <a:r>
              <a:rPr lang="en-US" sz="3200" dirty="0"/>
              <a:t> bar name to Isa</a:t>
            </a:r>
          </a:p>
          <a:p>
            <a:pPr marL="0" indent="0">
              <a:buNone/>
            </a:pPr>
            <a:r>
              <a:rPr lang="en-US" sz="3200" dirty="0" err="1"/>
              <a:t>Ghodrat</a:t>
            </a:r>
            <a:r>
              <a:rPr lang="en-US" sz="3200" dirty="0"/>
              <a:t> as </a:t>
            </a:r>
            <a:r>
              <a:rPr lang="en-US" sz="3200" dirty="0" err="1"/>
              <a:t>ane</a:t>
            </a:r>
            <a:r>
              <a:rPr lang="en-US" sz="3200" dirty="0"/>
              <a:t> to Isa</a:t>
            </a:r>
          </a:p>
          <a:p>
            <a:pPr marL="0" indent="0">
              <a:buNone/>
            </a:pPr>
            <a:r>
              <a:rPr lang="en-US" sz="3200" dirty="0" err="1"/>
              <a:t>Setaiem</a:t>
            </a:r>
            <a:r>
              <a:rPr lang="en-US" sz="3200" dirty="0"/>
              <a:t> name </a:t>
            </a:r>
            <a:r>
              <a:rPr lang="en-US" sz="3200" dirty="0" err="1"/>
              <a:t>ghodusat</a:t>
            </a:r>
            <a:r>
              <a:rPr lang="en-US" sz="3200" dirty="0"/>
              <a:t> I</a:t>
            </a:r>
            <a:r>
              <a:rPr lang="en-AU" sz="3200" dirty="0" err="1" smtClean="0"/>
              <a:t>sa</a:t>
            </a:r>
            <a:endParaRPr lang="en-AU" sz="3200" dirty="0" smtClean="0"/>
          </a:p>
          <a:p>
            <a:pPr marL="0" indent="0">
              <a:buNone/>
            </a:pPr>
            <a:endParaRPr lang="en-AU" sz="32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308235"/>
          </a:xfrm>
        </p:spPr>
        <p:txBody>
          <a:bodyPr>
            <a:noAutofit/>
          </a:bodyPr>
          <a:lstStyle/>
          <a:p>
            <a:pPr algn="r"/>
            <a:endParaRPr lang="nl-NL" sz="4000" dirty="0" smtClean="0"/>
          </a:p>
          <a:p>
            <a:pPr marL="0" indent="0" algn="r">
              <a:buNone/>
            </a:pPr>
            <a:r>
              <a:rPr lang="fa-IR" sz="4000" dirty="0" smtClean="0"/>
              <a:t>عظیم است نام تو عیسی  </a:t>
            </a:r>
            <a:endParaRPr lang="nl-NL" sz="4000" dirty="0" smtClean="0"/>
          </a:p>
          <a:p>
            <a:pPr marL="0" indent="0" algn="r">
              <a:buNone/>
            </a:pPr>
            <a:r>
              <a:rPr lang="fa-IR" sz="4000" dirty="0" smtClean="0"/>
              <a:t> جلال بر نام تو عیسی</a:t>
            </a:r>
            <a:endParaRPr lang="nl-NL" sz="4000" dirty="0" smtClean="0"/>
          </a:p>
          <a:p>
            <a:pPr marL="0" indent="0" algn="r">
              <a:buNone/>
            </a:pPr>
            <a:r>
              <a:rPr lang="fa-IR" sz="4000" dirty="0" smtClean="0"/>
              <a:t>قدرت از آن تو عیسی  </a:t>
            </a:r>
            <a:endParaRPr lang="nl-NL" sz="4000" dirty="0" smtClean="0"/>
          </a:p>
          <a:p>
            <a:pPr marL="0" indent="0" algn="r">
              <a:buNone/>
            </a:pPr>
            <a:r>
              <a:rPr lang="fa-IR" sz="4000" dirty="0" smtClean="0"/>
              <a:t>ستاییم </a:t>
            </a:r>
            <a:r>
              <a:rPr lang="fa-IR" sz="4000" dirty="0"/>
              <a:t>نام قدوست عیسی (۲)</a:t>
            </a:r>
            <a:endParaRPr lang="nl-NL" sz="4000" dirty="0"/>
          </a:p>
        </p:txBody>
      </p:sp>
      <p:sp>
        <p:nvSpPr>
          <p:cNvPr id="5" name="Tekstvak 4"/>
          <p:cNvSpPr txBox="1"/>
          <p:nvPr/>
        </p:nvSpPr>
        <p:spPr>
          <a:xfrm>
            <a:off x="936434" y="5343181"/>
            <a:ext cx="1033382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  <a:p>
            <a:pPr lvl="0" algn="ctr"/>
            <a:r>
              <a:rPr lang="en-US" sz="2000" i="1" dirty="0"/>
              <a:t>(Great is your Name Jesus, Glory to your Name Jesus, All power unto you Jesus, </a:t>
            </a:r>
            <a:r>
              <a:rPr lang="en-AU" sz="2000" i="1" dirty="0"/>
              <a:t>We praise your holy Name Jesus)</a:t>
            </a:r>
            <a:endParaRPr lang="en-AU" sz="2000" i="1" dirty="0"/>
          </a:p>
        </p:txBody>
      </p:sp>
    </p:spTree>
    <p:extLst>
      <p:ext uri="{BB962C8B-B14F-4D97-AF65-F5344CB8AC3E}">
        <p14:creationId xmlns:p14="http://schemas.microsoft.com/office/powerpoint/2010/main" val="923867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14400" y="2332401"/>
            <a:ext cx="5181600" cy="3010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 err="1"/>
              <a:t>Halleluja</a:t>
            </a:r>
            <a:r>
              <a:rPr lang="en-AU" sz="3200" dirty="0"/>
              <a:t>, </a:t>
            </a:r>
            <a:r>
              <a:rPr lang="en-AU" sz="3200" dirty="0" err="1"/>
              <a:t>Halleluja</a:t>
            </a:r>
            <a:endParaRPr lang="nl-NL" sz="3200" dirty="0"/>
          </a:p>
          <a:p>
            <a:pPr marL="0" indent="0">
              <a:buNone/>
            </a:pPr>
            <a:r>
              <a:rPr lang="en-AU" sz="3200" dirty="0" err="1"/>
              <a:t>Halleluja</a:t>
            </a:r>
            <a:r>
              <a:rPr lang="en-AU" sz="3200" dirty="0"/>
              <a:t>, </a:t>
            </a:r>
            <a:r>
              <a:rPr lang="en-AU" sz="3200" dirty="0" err="1"/>
              <a:t>Halleluja</a:t>
            </a:r>
            <a:endParaRPr lang="nl-NL" sz="3200" dirty="0"/>
          </a:p>
          <a:p>
            <a:pPr marL="0" indent="0">
              <a:buNone/>
            </a:pPr>
            <a:r>
              <a:rPr lang="en-US" sz="3200" dirty="0" err="1"/>
              <a:t>Halleluja</a:t>
            </a:r>
            <a:r>
              <a:rPr lang="en-US" sz="3200" dirty="0"/>
              <a:t>, </a:t>
            </a:r>
            <a:r>
              <a:rPr lang="en-US" sz="3200" dirty="0" err="1"/>
              <a:t>Halleluja</a:t>
            </a:r>
            <a:endParaRPr lang="nl-NL" sz="3200" dirty="0"/>
          </a:p>
          <a:p>
            <a:pPr marL="0" indent="0">
              <a:buNone/>
            </a:pPr>
            <a:r>
              <a:rPr lang="en-US" sz="3200" dirty="0" err="1"/>
              <a:t>Setaiem</a:t>
            </a:r>
            <a:r>
              <a:rPr lang="en-US" sz="3200" dirty="0"/>
              <a:t> name </a:t>
            </a:r>
            <a:r>
              <a:rPr lang="en-US" sz="3200" dirty="0" err="1"/>
              <a:t>ghodusat</a:t>
            </a:r>
            <a:r>
              <a:rPr lang="en-US" sz="3200" dirty="0"/>
              <a:t> Isa</a:t>
            </a:r>
          </a:p>
          <a:p>
            <a:pPr marL="0" indent="0">
              <a:buNone/>
            </a:pPr>
            <a:endParaRPr lang="en-US" sz="3200" i="1" dirty="0" smtClean="0">
              <a:solidFill>
                <a:srgbClr val="FF0000"/>
              </a:solidFill>
            </a:endParaRPr>
          </a:p>
          <a:p>
            <a:endParaRPr lang="nl-NL" sz="32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4000" dirty="0"/>
              <a:t> </a:t>
            </a:r>
            <a:endParaRPr lang="nl-NL" sz="4000" dirty="0"/>
          </a:p>
          <a:p>
            <a:pPr marL="0" indent="0" algn="r">
              <a:buNone/>
            </a:pPr>
            <a:r>
              <a:rPr lang="ar-SA" sz="4000" dirty="0"/>
              <a:t>ه</a:t>
            </a:r>
            <a:r>
              <a:rPr lang="fa-IR" sz="4000" dirty="0"/>
              <a:t>للویا، هللویا، </a:t>
            </a:r>
            <a:endParaRPr lang="nl-NL" sz="4000" dirty="0" smtClean="0"/>
          </a:p>
          <a:p>
            <a:pPr marL="0" indent="0" algn="r">
              <a:buNone/>
            </a:pPr>
            <a:r>
              <a:rPr lang="fa-IR" sz="4000" dirty="0" smtClean="0"/>
              <a:t>هللویا</a:t>
            </a:r>
            <a:r>
              <a:rPr lang="fa-IR" sz="4000" dirty="0"/>
              <a:t>، هللویا</a:t>
            </a:r>
            <a:r>
              <a:rPr lang="fa-IR" sz="4000" dirty="0" smtClean="0"/>
              <a:t>،</a:t>
            </a:r>
            <a:endParaRPr lang="nl-NL" sz="4000" dirty="0" smtClean="0"/>
          </a:p>
          <a:p>
            <a:pPr marL="0" indent="0" algn="r">
              <a:buNone/>
            </a:pPr>
            <a:r>
              <a:rPr lang="fa-IR" sz="4000" dirty="0" smtClean="0"/>
              <a:t>هللویا</a:t>
            </a:r>
            <a:r>
              <a:rPr lang="fa-IR" sz="4000" dirty="0"/>
              <a:t>، هللویا      </a:t>
            </a:r>
            <a:endParaRPr lang="nl-NL" sz="4000" dirty="0" smtClean="0"/>
          </a:p>
          <a:p>
            <a:pPr marL="0" indent="0" algn="r">
              <a:buNone/>
            </a:pPr>
            <a:r>
              <a:rPr lang="fa-IR" sz="4000" dirty="0" smtClean="0"/>
              <a:t>ستاییم </a:t>
            </a:r>
            <a:r>
              <a:rPr lang="fa-IR" sz="4000" dirty="0"/>
              <a:t>نام قدوست </a:t>
            </a:r>
            <a:r>
              <a:rPr lang="fa-IR" sz="4000" dirty="0" smtClean="0"/>
              <a:t>عیسی</a:t>
            </a:r>
            <a:endParaRPr lang="nl-NL" sz="4000" dirty="0"/>
          </a:p>
          <a:p>
            <a:endParaRPr lang="nl-NL" sz="4000" dirty="0"/>
          </a:p>
        </p:txBody>
      </p:sp>
      <p:sp>
        <p:nvSpPr>
          <p:cNvPr id="5" name="Tekstvak 4"/>
          <p:cNvSpPr txBox="1"/>
          <p:nvPr/>
        </p:nvSpPr>
        <p:spPr>
          <a:xfrm>
            <a:off x="1905918" y="5607586"/>
            <a:ext cx="86702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(We praise your holy Name Jesus)</a:t>
            </a:r>
            <a:endParaRPr lang="nl-NL" sz="2000" i="1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873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Great </a:t>
            </a:r>
            <a:r>
              <a:rPr lang="en-US" sz="3200" dirty="0"/>
              <a:t>is Your Name, Lord Je-e-</a:t>
            </a:r>
            <a:r>
              <a:rPr lang="en-US" sz="3200" dirty="0" err="1"/>
              <a:t>sus</a:t>
            </a:r>
            <a:endParaRPr lang="nl-NL" sz="3200" dirty="0"/>
          </a:p>
          <a:p>
            <a:pPr marL="0" indent="0">
              <a:buNone/>
            </a:pPr>
            <a:r>
              <a:rPr lang="en-US" sz="3200" dirty="0"/>
              <a:t>Praise to Your Name, Lord Je-e-</a:t>
            </a:r>
            <a:r>
              <a:rPr lang="en-US" sz="3200" dirty="0" err="1"/>
              <a:t>sus</a:t>
            </a:r>
            <a:endParaRPr lang="nl-NL" sz="3200" dirty="0"/>
          </a:p>
          <a:p>
            <a:pPr marL="0" indent="0">
              <a:buNone/>
            </a:pPr>
            <a:r>
              <a:rPr lang="en-US" sz="3200" dirty="0"/>
              <a:t>Power to You, Lord Je-e-</a:t>
            </a:r>
            <a:r>
              <a:rPr lang="en-US" sz="3200" dirty="0" err="1"/>
              <a:t>sus</a:t>
            </a:r>
            <a:r>
              <a:rPr lang="en-US" sz="3200" dirty="0"/>
              <a:t>	</a:t>
            </a:r>
            <a:endParaRPr lang="nl-NL" sz="3200" dirty="0"/>
          </a:p>
          <a:p>
            <a:pPr marL="0" indent="0">
              <a:buNone/>
            </a:pPr>
            <a:r>
              <a:rPr lang="en-US" sz="3200" dirty="0"/>
              <a:t>Praise to Your Name, exalted Je-e-</a:t>
            </a:r>
            <a:r>
              <a:rPr lang="en-US" sz="3200" dirty="0" err="1"/>
              <a:t>sus</a:t>
            </a:r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498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sz="3200" dirty="0" smtClean="0"/>
          </a:p>
          <a:p>
            <a:pPr marL="0" indent="0">
              <a:buNone/>
            </a:pPr>
            <a:r>
              <a:rPr lang="en-AU" sz="3200" dirty="0" err="1" smtClean="0"/>
              <a:t>Halleluja</a:t>
            </a:r>
            <a:r>
              <a:rPr lang="en-AU" sz="3200" dirty="0"/>
              <a:t>, </a:t>
            </a:r>
            <a:r>
              <a:rPr lang="en-AU" sz="3200" dirty="0" err="1"/>
              <a:t>Halleluja</a:t>
            </a:r>
            <a:endParaRPr lang="nl-NL" sz="3200" dirty="0"/>
          </a:p>
          <a:p>
            <a:pPr marL="0" indent="0">
              <a:buNone/>
            </a:pPr>
            <a:r>
              <a:rPr lang="en-AU" sz="3200" dirty="0" err="1"/>
              <a:t>Halleluja</a:t>
            </a:r>
            <a:r>
              <a:rPr lang="en-AU" sz="3200" dirty="0"/>
              <a:t>, </a:t>
            </a:r>
            <a:r>
              <a:rPr lang="en-AU" sz="3200" dirty="0" err="1"/>
              <a:t>Halleluja</a:t>
            </a:r>
            <a:endParaRPr lang="nl-NL" sz="3200" dirty="0"/>
          </a:p>
          <a:p>
            <a:pPr marL="0" indent="0">
              <a:buNone/>
            </a:pPr>
            <a:r>
              <a:rPr lang="en-US" sz="3200" dirty="0" err="1"/>
              <a:t>Halleluja</a:t>
            </a:r>
            <a:r>
              <a:rPr lang="en-US" sz="3200" dirty="0"/>
              <a:t>, </a:t>
            </a:r>
            <a:r>
              <a:rPr lang="en-US" sz="3200" dirty="0" err="1"/>
              <a:t>Halleluja</a:t>
            </a:r>
            <a:endParaRPr lang="nl-NL" sz="3200" dirty="0"/>
          </a:p>
          <a:p>
            <a:pPr marL="0" indent="0">
              <a:buNone/>
            </a:pPr>
            <a:r>
              <a:rPr lang="en-US" sz="3200" dirty="0"/>
              <a:t>Praise to your Name, exalted Jesus</a:t>
            </a:r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75305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200" i="1" dirty="0" smtClean="0"/>
          </a:p>
          <a:p>
            <a:pPr marL="0" indent="0">
              <a:buNone/>
            </a:pPr>
            <a:r>
              <a:rPr lang="nl-NL" sz="3200" dirty="0" smtClean="0"/>
              <a:t>Groot </a:t>
            </a:r>
            <a:r>
              <a:rPr lang="nl-NL" sz="3200" dirty="0"/>
              <a:t>is uw naam, Heer Je-e-zus</a:t>
            </a:r>
          </a:p>
          <a:p>
            <a:pPr marL="0" indent="0">
              <a:buNone/>
            </a:pPr>
            <a:r>
              <a:rPr lang="nl-NL" sz="3200" dirty="0"/>
              <a:t>Eer aan Uw naam, Heer Je-e-zus</a:t>
            </a:r>
          </a:p>
          <a:p>
            <a:pPr marL="0" indent="0">
              <a:buNone/>
            </a:pPr>
            <a:r>
              <a:rPr lang="nl-NL" sz="3200" dirty="0"/>
              <a:t>Want U regeert, Heer Je-e-zus	</a:t>
            </a:r>
          </a:p>
          <a:p>
            <a:pPr marL="0" indent="0">
              <a:buNone/>
            </a:pPr>
            <a:r>
              <a:rPr lang="nl-NL" sz="3200" dirty="0"/>
              <a:t>Lof aan Uw naam, verheven Je-e-zus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00726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sz="3200" dirty="0" smtClean="0"/>
          </a:p>
          <a:p>
            <a:pPr marL="0" indent="0">
              <a:buNone/>
            </a:pPr>
            <a:r>
              <a:rPr lang="en-AU" sz="3200" dirty="0" err="1" smtClean="0"/>
              <a:t>Halleluja</a:t>
            </a:r>
            <a:r>
              <a:rPr lang="en-AU" sz="3200" dirty="0"/>
              <a:t>, </a:t>
            </a:r>
            <a:r>
              <a:rPr lang="en-AU" sz="3200" dirty="0" err="1"/>
              <a:t>Halleluja</a:t>
            </a:r>
            <a:endParaRPr lang="nl-NL" sz="3200" dirty="0"/>
          </a:p>
          <a:p>
            <a:pPr marL="0" indent="0">
              <a:buNone/>
            </a:pPr>
            <a:r>
              <a:rPr lang="en-AU" sz="3200" dirty="0" err="1"/>
              <a:t>Halleluja</a:t>
            </a:r>
            <a:r>
              <a:rPr lang="en-AU" sz="3200" dirty="0"/>
              <a:t>, </a:t>
            </a:r>
            <a:r>
              <a:rPr lang="en-AU" sz="3200" dirty="0" err="1"/>
              <a:t>Halleluja</a:t>
            </a:r>
            <a:endParaRPr lang="nl-NL" sz="3200" dirty="0"/>
          </a:p>
          <a:p>
            <a:pPr marL="0" indent="0">
              <a:buNone/>
            </a:pPr>
            <a:r>
              <a:rPr lang="en-US" sz="3200" dirty="0" err="1"/>
              <a:t>Halleluja</a:t>
            </a:r>
            <a:r>
              <a:rPr lang="en-US" sz="3200" dirty="0"/>
              <a:t>, </a:t>
            </a:r>
            <a:r>
              <a:rPr lang="en-US" sz="3200" dirty="0" err="1"/>
              <a:t>Halleluja</a:t>
            </a:r>
            <a:endParaRPr lang="nl-NL" sz="3200" dirty="0"/>
          </a:p>
          <a:p>
            <a:pPr marL="0" indent="0">
              <a:buNone/>
            </a:pPr>
            <a:r>
              <a:rPr lang="nl-NL" sz="3200" dirty="0"/>
              <a:t>Lof aan Uw Naam, verheven Jezus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9104308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185</Words>
  <Application>Microsoft Office PowerPoint</Application>
  <PresentationFormat>Aangepast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Azim ast Name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Azim ast Name</dc:title>
  <dc:creator>Rieneke Visser</dc:creator>
  <cp:lastModifiedBy>Gebruiker</cp:lastModifiedBy>
  <cp:revision>9</cp:revision>
  <dcterms:created xsi:type="dcterms:W3CDTF">2016-06-14T10:00:56Z</dcterms:created>
  <dcterms:modified xsi:type="dcterms:W3CDTF">2016-07-13T09:47:48Z</dcterms:modified>
</cp:coreProperties>
</file>