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0FAD-F2F6-4C02-A8B2-1F5C0BAB7F0B}" type="datetimeFigureOut">
              <a:rPr lang="nl-NL" smtClean="0"/>
              <a:t>28-6-2016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34B2-C34F-4477-8910-DFC6FD4445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5253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0FAD-F2F6-4C02-A8B2-1F5C0BAB7F0B}" type="datetimeFigureOut">
              <a:rPr lang="nl-NL" smtClean="0"/>
              <a:t>28-6-2016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34B2-C34F-4477-8910-DFC6FD4445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2552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0FAD-F2F6-4C02-A8B2-1F5C0BAB7F0B}" type="datetimeFigureOut">
              <a:rPr lang="nl-NL" smtClean="0"/>
              <a:t>28-6-2016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34B2-C34F-4477-8910-DFC6FD4445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171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0FAD-F2F6-4C02-A8B2-1F5C0BAB7F0B}" type="datetimeFigureOut">
              <a:rPr lang="nl-NL" smtClean="0"/>
              <a:t>28-6-2016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34B2-C34F-4477-8910-DFC6FD4445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835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0FAD-F2F6-4C02-A8B2-1F5C0BAB7F0B}" type="datetimeFigureOut">
              <a:rPr lang="nl-NL" smtClean="0"/>
              <a:t>28-6-2016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34B2-C34F-4477-8910-DFC6FD4445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0454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0FAD-F2F6-4C02-A8B2-1F5C0BAB7F0B}" type="datetimeFigureOut">
              <a:rPr lang="nl-NL" smtClean="0"/>
              <a:t>28-6-2016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34B2-C34F-4477-8910-DFC6FD4445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017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0FAD-F2F6-4C02-A8B2-1F5C0BAB7F0B}" type="datetimeFigureOut">
              <a:rPr lang="nl-NL" smtClean="0"/>
              <a:t>28-6-2016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34B2-C34F-4477-8910-DFC6FD4445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111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0FAD-F2F6-4C02-A8B2-1F5C0BAB7F0B}" type="datetimeFigureOut">
              <a:rPr lang="nl-NL" smtClean="0"/>
              <a:t>28-6-2016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34B2-C34F-4477-8910-DFC6FD4445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877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0FAD-F2F6-4C02-A8B2-1F5C0BAB7F0B}" type="datetimeFigureOut">
              <a:rPr lang="nl-NL" smtClean="0"/>
              <a:t>28-6-2016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34B2-C34F-4477-8910-DFC6FD4445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9954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0FAD-F2F6-4C02-A8B2-1F5C0BAB7F0B}" type="datetimeFigureOut">
              <a:rPr lang="nl-NL" smtClean="0"/>
              <a:t>28-6-2016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34B2-C34F-4477-8910-DFC6FD4445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146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0FAD-F2F6-4C02-A8B2-1F5C0BAB7F0B}" type="datetimeFigureOut">
              <a:rPr lang="nl-NL" smtClean="0"/>
              <a:t>28-6-2016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34B2-C34F-4477-8910-DFC6FD4445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544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F0FAD-F2F6-4C02-A8B2-1F5C0BAB7F0B}" type="datetimeFigureOut">
              <a:rPr lang="nl-NL" smtClean="0"/>
              <a:t>28-6-2016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D34B2-C34F-4477-8910-DFC6FD4445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90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815921"/>
            <a:ext cx="9144000" cy="1786117"/>
          </a:xfrm>
        </p:spPr>
        <p:txBody>
          <a:bodyPr>
            <a:normAutofit fontScale="90000"/>
          </a:bodyPr>
          <a:lstStyle/>
          <a:p>
            <a:r>
              <a:rPr lang="en-GB" sz="4900" b="1" dirty="0" err="1">
                <a:latin typeface="+mn-lt"/>
              </a:rPr>
              <a:t>Ohebuka</a:t>
            </a:r>
            <a:r>
              <a:rPr lang="en-GB" sz="4900" b="1" dirty="0">
                <a:latin typeface="+mn-lt"/>
              </a:rPr>
              <a:t> Rabbi </a:t>
            </a:r>
            <a:r>
              <a:rPr lang="en-GB" sz="4900" b="1" dirty="0" err="1" smtClean="0">
                <a:latin typeface="+mn-lt"/>
              </a:rPr>
              <a:t>Jesua</a:t>
            </a:r>
            <a:r>
              <a:rPr lang="en-GB" sz="4900" b="1" dirty="0" smtClean="0">
                <a:latin typeface="+mn-lt"/>
              </a:rPr>
              <a:t> / I love You, my Lord Jesus</a:t>
            </a:r>
            <a:r>
              <a:rPr lang="nl-NL" sz="4400" dirty="0"/>
              <a:t/>
            </a:r>
            <a:br>
              <a:rPr lang="nl-NL" sz="4400" dirty="0"/>
            </a:br>
            <a:endParaRPr lang="nl-NL" sz="4400" b="1" dirty="0"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i="1" dirty="0"/>
              <a:t>Arabic Christian worship song</a:t>
            </a:r>
            <a:endParaRPr lang="nl-NL" dirty="0"/>
          </a:p>
          <a:p>
            <a:r>
              <a:rPr lang="en-GB" i="1" dirty="0"/>
              <a:t>Author unknown</a:t>
            </a:r>
            <a:endParaRPr lang="nl-NL" dirty="0"/>
          </a:p>
          <a:p>
            <a:r>
              <a:rPr lang="en-GB" i="1" dirty="0"/>
              <a:t>Translated into English, Dutch &amp; Spanish </a:t>
            </a:r>
            <a:endParaRPr lang="nl-NL" dirty="0"/>
          </a:p>
          <a:p>
            <a:r>
              <a:rPr lang="en-GB" i="1" dirty="0"/>
              <a:t>English &amp; Dutch translation; </a:t>
            </a:r>
            <a:r>
              <a:rPr lang="en-GB" i="1" dirty="0" err="1"/>
              <a:t>Arie</a:t>
            </a:r>
            <a:r>
              <a:rPr lang="en-GB" i="1" dirty="0"/>
              <a:t> </a:t>
            </a:r>
            <a:r>
              <a:rPr lang="en-GB" i="1" dirty="0" err="1"/>
              <a:t>Maasland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799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208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 err="1"/>
              <a:t>Amarte</a:t>
            </a:r>
            <a:r>
              <a:rPr lang="en-US" sz="4000" dirty="0"/>
              <a:t> solo a </a:t>
            </a:r>
            <a:r>
              <a:rPr lang="en-US" sz="4000" dirty="0" err="1"/>
              <a:t>ti</a:t>
            </a:r>
            <a:r>
              <a:rPr lang="en-US" sz="4000" dirty="0"/>
              <a:t> </a:t>
            </a:r>
            <a:r>
              <a:rPr lang="en-US" sz="4000" dirty="0" err="1"/>
              <a:t>Señor</a:t>
            </a:r>
            <a:r>
              <a:rPr lang="en-US" sz="4000" dirty="0"/>
              <a:t> </a:t>
            </a:r>
            <a:endParaRPr lang="nl-NL" sz="4000" dirty="0"/>
          </a:p>
          <a:p>
            <a:pPr marL="0" indent="0" algn="ctr">
              <a:buNone/>
            </a:pPr>
            <a:r>
              <a:rPr lang="en-US" sz="4000" dirty="0" err="1"/>
              <a:t>Amarte</a:t>
            </a:r>
            <a:r>
              <a:rPr lang="en-US" sz="4000" dirty="0"/>
              <a:t> solo a </a:t>
            </a:r>
            <a:r>
              <a:rPr lang="en-US" sz="4000" dirty="0" err="1"/>
              <a:t>ti</a:t>
            </a:r>
            <a:r>
              <a:rPr lang="en-US" sz="4000" dirty="0"/>
              <a:t> </a:t>
            </a:r>
            <a:r>
              <a:rPr lang="en-US" sz="4000" dirty="0" err="1"/>
              <a:t>Señor</a:t>
            </a:r>
            <a:r>
              <a:rPr lang="en-US" sz="4000" dirty="0"/>
              <a:t> </a:t>
            </a:r>
            <a:endParaRPr lang="nl-NL" sz="4000" dirty="0"/>
          </a:p>
          <a:p>
            <a:pPr marL="0" indent="0" algn="ctr">
              <a:buNone/>
            </a:pPr>
            <a:r>
              <a:rPr lang="en-US" sz="4000" dirty="0" err="1"/>
              <a:t>Amarte</a:t>
            </a:r>
            <a:r>
              <a:rPr lang="en-US" sz="4000" dirty="0"/>
              <a:t> solo a </a:t>
            </a:r>
            <a:r>
              <a:rPr lang="en-US" sz="4000" dirty="0" err="1"/>
              <a:t>ti</a:t>
            </a:r>
            <a:r>
              <a:rPr lang="en-US" sz="4000" dirty="0"/>
              <a:t> </a:t>
            </a:r>
            <a:r>
              <a:rPr lang="en-US" sz="4000" dirty="0" err="1"/>
              <a:t>Señor</a:t>
            </a:r>
            <a:r>
              <a:rPr lang="en-US" sz="4000" dirty="0"/>
              <a:t> </a:t>
            </a:r>
            <a:endParaRPr lang="nl-NL" sz="4000" dirty="0"/>
          </a:p>
          <a:p>
            <a:pPr marL="0" indent="0" algn="ctr">
              <a:buNone/>
            </a:pPr>
            <a:r>
              <a:rPr lang="en-US" sz="4000" dirty="0"/>
              <a:t>Y no </a:t>
            </a:r>
            <a:r>
              <a:rPr lang="en-US" sz="4000" dirty="0" err="1"/>
              <a:t>mirar</a:t>
            </a:r>
            <a:r>
              <a:rPr lang="en-US" sz="4000" dirty="0"/>
              <a:t> </a:t>
            </a:r>
            <a:r>
              <a:rPr lang="en-US" sz="4000" dirty="0" err="1" smtClean="0"/>
              <a:t>atrás</a:t>
            </a:r>
            <a:endParaRPr lang="en-US" sz="4000" dirty="0" smtClean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2000" i="1" dirty="0" smtClean="0"/>
              <a:t>Spanish translation</a:t>
            </a:r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305141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err="1"/>
              <a:t>Seguir</a:t>
            </a:r>
            <a:r>
              <a:rPr lang="en-US" sz="4000" dirty="0"/>
              <a:t> </a:t>
            </a:r>
            <a:r>
              <a:rPr lang="en-US" sz="4000" dirty="0" err="1"/>
              <a:t>tu</a:t>
            </a:r>
            <a:r>
              <a:rPr lang="en-US" sz="4000" dirty="0"/>
              <a:t> </a:t>
            </a:r>
            <a:r>
              <a:rPr lang="en-US" sz="4000" dirty="0" err="1"/>
              <a:t>caminar</a:t>
            </a:r>
            <a:r>
              <a:rPr lang="en-US" sz="4000" dirty="0"/>
              <a:t> </a:t>
            </a:r>
            <a:r>
              <a:rPr lang="en-US" sz="4000" dirty="0" err="1"/>
              <a:t>Señor</a:t>
            </a:r>
            <a:r>
              <a:rPr lang="en-US" sz="4000" dirty="0"/>
              <a:t> </a:t>
            </a:r>
            <a:br>
              <a:rPr lang="en-US" sz="4000" dirty="0"/>
            </a:br>
            <a:r>
              <a:rPr lang="en-US" sz="4000" dirty="0" err="1"/>
              <a:t>Seguir</a:t>
            </a:r>
            <a:r>
              <a:rPr lang="en-US" sz="4000" dirty="0"/>
              <a:t> sin </a:t>
            </a:r>
            <a:r>
              <a:rPr lang="en-US" sz="4000" dirty="0" err="1"/>
              <a:t>desmayar</a:t>
            </a:r>
            <a:r>
              <a:rPr lang="en-US" sz="4000" dirty="0"/>
              <a:t> </a:t>
            </a:r>
            <a:r>
              <a:rPr lang="en-US" sz="4000" dirty="0" err="1"/>
              <a:t>Señor</a:t>
            </a:r>
            <a:r>
              <a:rPr lang="en-US" sz="4000" dirty="0"/>
              <a:t> </a:t>
            </a:r>
            <a:br>
              <a:rPr lang="en-US" sz="4000" dirty="0"/>
            </a:br>
            <a:r>
              <a:rPr lang="en-US" sz="4000" dirty="0" err="1"/>
              <a:t>Postrada</a:t>
            </a:r>
            <a:r>
              <a:rPr lang="en-US" sz="4000" dirty="0"/>
              <a:t> ante </a:t>
            </a:r>
            <a:r>
              <a:rPr lang="en-US" sz="4000" dirty="0" err="1"/>
              <a:t>tu</a:t>
            </a:r>
            <a:r>
              <a:rPr lang="en-US" sz="4000" dirty="0"/>
              <a:t> altar </a:t>
            </a:r>
            <a:r>
              <a:rPr lang="en-US" sz="4000" dirty="0" err="1"/>
              <a:t>Señor</a:t>
            </a:r>
            <a:r>
              <a:rPr lang="en-US" sz="4000" dirty="0"/>
              <a:t> </a:t>
            </a:r>
            <a:br>
              <a:rPr lang="en-US" sz="4000" dirty="0"/>
            </a:br>
            <a:r>
              <a:rPr lang="en-US" sz="4000" dirty="0"/>
              <a:t>Y no </a:t>
            </a:r>
            <a:r>
              <a:rPr lang="en-US" sz="4000" dirty="0" err="1"/>
              <a:t>mirar</a:t>
            </a:r>
            <a:r>
              <a:rPr lang="en-US" sz="4000" dirty="0"/>
              <a:t> </a:t>
            </a:r>
            <a:r>
              <a:rPr lang="en-US" sz="4000" dirty="0" err="1"/>
              <a:t>atrás</a:t>
            </a:r>
            <a:r>
              <a:rPr lang="en-US" sz="4000" dirty="0"/>
              <a:t> (2x)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04647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365125"/>
            <a:ext cx="6206544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4000" dirty="0" err="1"/>
              <a:t>Ohebuka</a:t>
            </a:r>
            <a:r>
              <a:rPr lang="en-GB" sz="4000" dirty="0"/>
              <a:t> Rabbi </a:t>
            </a:r>
            <a:r>
              <a:rPr lang="en-GB" sz="4000" dirty="0" err="1"/>
              <a:t>Jasu</a:t>
            </a:r>
            <a:r>
              <a:rPr lang="en-GB" sz="4000" dirty="0"/>
              <a:t>-a</a:t>
            </a:r>
            <a:endParaRPr lang="nl-NL" sz="4000" dirty="0"/>
          </a:p>
          <a:p>
            <a:pPr marL="0" indent="0">
              <a:buNone/>
            </a:pPr>
            <a:r>
              <a:rPr lang="en-GB" sz="4000" dirty="0" err="1"/>
              <a:t>Ohebuka</a:t>
            </a:r>
            <a:r>
              <a:rPr lang="en-GB" sz="4000" dirty="0"/>
              <a:t> Rabbi </a:t>
            </a:r>
            <a:r>
              <a:rPr lang="en-GB" sz="4000" dirty="0" err="1"/>
              <a:t>Jasu</a:t>
            </a:r>
            <a:r>
              <a:rPr lang="en-GB" sz="4000" dirty="0"/>
              <a:t>-a</a:t>
            </a:r>
            <a:endParaRPr lang="nl-NL" sz="4000" dirty="0"/>
          </a:p>
          <a:p>
            <a:pPr marL="0" indent="0">
              <a:buNone/>
            </a:pPr>
            <a:r>
              <a:rPr lang="en-GB" sz="4000" dirty="0" err="1"/>
              <a:t>Ohebuka</a:t>
            </a:r>
            <a:r>
              <a:rPr lang="en-GB" sz="4000" dirty="0"/>
              <a:t> Rabbi </a:t>
            </a:r>
            <a:r>
              <a:rPr lang="en-GB" sz="4000" dirty="0" err="1"/>
              <a:t>Jasu</a:t>
            </a:r>
            <a:r>
              <a:rPr lang="en-GB" sz="4000" dirty="0"/>
              <a:t>-a</a:t>
            </a:r>
            <a:endParaRPr lang="nl-NL" sz="4000" dirty="0"/>
          </a:p>
          <a:p>
            <a:pPr marL="0" indent="0">
              <a:buNone/>
            </a:pPr>
            <a:r>
              <a:rPr lang="en-GB" sz="4000" dirty="0" err="1"/>
              <a:t>Wa</a:t>
            </a:r>
            <a:r>
              <a:rPr lang="en-GB" sz="4000" dirty="0"/>
              <a:t> </a:t>
            </a:r>
            <a:r>
              <a:rPr lang="en-GB" sz="4000" dirty="0" err="1"/>
              <a:t>laisa</a:t>
            </a:r>
            <a:r>
              <a:rPr lang="en-GB" sz="4000" dirty="0"/>
              <a:t> li </a:t>
            </a:r>
            <a:r>
              <a:rPr lang="en-GB" sz="4000" dirty="0" err="1" smtClean="0"/>
              <a:t>shewaak</a:t>
            </a:r>
            <a:endParaRPr lang="en-GB" sz="4000" dirty="0" smtClean="0"/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 smtClean="0"/>
              <a:t> </a:t>
            </a:r>
            <a:r>
              <a:rPr lang="en-GB" i="1" dirty="0" smtClean="0"/>
              <a:t>(I love you my Lord Jesus for no one is like you)</a:t>
            </a:r>
            <a:endParaRPr lang="nl-NL" i="1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365125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ar-SA" sz="4000" b="1" dirty="0"/>
              <a:t>أحبك ربي </a:t>
            </a:r>
            <a:r>
              <a:rPr lang="ar-SA" sz="4000" b="1" dirty="0" smtClean="0"/>
              <a:t>يسوع</a:t>
            </a:r>
            <a:endParaRPr lang="nl-NL" sz="4000" dirty="0" smtClean="0"/>
          </a:p>
          <a:p>
            <a:pPr marL="0" indent="0" algn="r">
              <a:buNone/>
            </a:pPr>
            <a:r>
              <a:rPr lang="ar-SA" sz="4000" b="1" dirty="0" smtClean="0"/>
              <a:t>أحبك </a:t>
            </a:r>
            <a:r>
              <a:rPr lang="ar-SA" sz="4000" b="1" dirty="0"/>
              <a:t>ربي يسوع </a:t>
            </a:r>
            <a:endParaRPr lang="nl-NL" sz="4000" dirty="0"/>
          </a:p>
          <a:p>
            <a:pPr marL="0" indent="0" algn="r" rtl="1">
              <a:buNone/>
            </a:pPr>
            <a:r>
              <a:rPr lang="ar-SA" sz="4000" b="1" dirty="0" smtClean="0"/>
              <a:t>أحبك </a:t>
            </a:r>
            <a:r>
              <a:rPr lang="ar-SA" sz="4000" b="1" dirty="0"/>
              <a:t>ربي يسوع  </a:t>
            </a:r>
            <a:endParaRPr lang="nl-NL" sz="4000" dirty="0"/>
          </a:p>
          <a:p>
            <a:pPr marL="0" indent="0" algn="r" rtl="1">
              <a:buNone/>
            </a:pPr>
            <a:r>
              <a:rPr lang="ar-SA" sz="4000" b="1" dirty="0"/>
              <a:t>وليس لي سواك</a:t>
            </a:r>
            <a:endParaRPr lang="nl-NL" sz="40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571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365125"/>
            <a:ext cx="615502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 err="1"/>
              <a:t>Ataba’uka</a:t>
            </a:r>
            <a:r>
              <a:rPr lang="en-US" sz="3800" dirty="0"/>
              <a:t> Rabbi </a:t>
            </a:r>
            <a:r>
              <a:rPr lang="en-US" sz="3800" dirty="0" err="1"/>
              <a:t>daumaan</a:t>
            </a:r>
            <a:endParaRPr lang="nl-NL" sz="3800" dirty="0"/>
          </a:p>
          <a:p>
            <a:pPr marL="0" indent="0">
              <a:buNone/>
            </a:pPr>
            <a:r>
              <a:rPr lang="en-US" sz="3800" dirty="0" err="1"/>
              <a:t>Ataba’uka</a:t>
            </a:r>
            <a:r>
              <a:rPr lang="en-US" sz="3800" dirty="0"/>
              <a:t> </a:t>
            </a:r>
            <a:r>
              <a:rPr lang="en-US" sz="3800" dirty="0" err="1"/>
              <a:t>bila</a:t>
            </a:r>
            <a:r>
              <a:rPr lang="en-US" sz="3800" dirty="0"/>
              <a:t> </a:t>
            </a:r>
            <a:r>
              <a:rPr lang="en-US" sz="3800" dirty="0" err="1"/>
              <a:t>rugu</a:t>
            </a:r>
            <a:r>
              <a:rPr lang="en-US" sz="3800" dirty="0"/>
              <a:t>-a</a:t>
            </a:r>
            <a:endParaRPr lang="nl-NL" sz="3800" dirty="0"/>
          </a:p>
          <a:p>
            <a:pPr marL="0" indent="0">
              <a:buNone/>
            </a:pPr>
            <a:r>
              <a:rPr lang="en-US" sz="3800" dirty="0" err="1"/>
              <a:t>Usabi</a:t>
            </a:r>
            <a:r>
              <a:rPr lang="en-US" sz="3800" dirty="0"/>
              <a:t> </a:t>
            </a:r>
            <a:r>
              <a:rPr lang="en-US" sz="3800" dirty="0" err="1"/>
              <a:t>hus</a:t>
            </a:r>
            <a:r>
              <a:rPr lang="en-US" sz="3800" dirty="0"/>
              <a:t> </a:t>
            </a:r>
            <a:r>
              <a:rPr lang="en-US" sz="3800" dirty="0" err="1"/>
              <a:t>makael</a:t>
            </a:r>
            <a:r>
              <a:rPr lang="en-US" sz="3800" dirty="0"/>
              <a:t> </a:t>
            </a:r>
            <a:r>
              <a:rPr lang="en-US" sz="3800" dirty="0" err="1"/>
              <a:t>qudus</a:t>
            </a:r>
            <a:endParaRPr lang="nl-NL" sz="3800" dirty="0"/>
          </a:p>
          <a:p>
            <a:pPr marL="0" indent="0">
              <a:buNone/>
            </a:pPr>
            <a:r>
              <a:rPr lang="en-US" sz="3800" dirty="0" err="1" smtClean="0"/>
              <a:t>Wa</a:t>
            </a:r>
            <a:r>
              <a:rPr lang="en-US" sz="3800" dirty="0" smtClean="0"/>
              <a:t> </a:t>
            </a:r>
            <a:r>
              <a:rPr lang="en-US" sz="3800" dirty="0" err="1" smtClean="0"/>
              <a:t>laisa</a:t>
            </a:r>
            <a:r>
              <a:rPr lang="en-US" sz="3800" dirty="0" smtClean="0"/>
              <a:t> li </a:t>
            </a:r>
            <a:r>
              <a:rPr lang="en-US" sz="3800" dirty="0" err="1" smtClean="0"/>
              <a:t>shewaak</a:t>
            </a:r>
            <a:r>
              <a:rPr lang="en-US" sz="3800" dirty="0" smtClean="0"/>
              <a:t> (2x</a:t>
            </a:r>
            <a:r>
              <a:rPr lang="en-US" sz="3800" dirty="0" smtClean="0"/>
              <a:t>)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2400" i="1" dirty="0" smtClean="0"/>
              <a:t>(You are my only one, I will always follow you, no turning back, for no one is like you)</a:t>
            </a:r>
            <a:endParaRPr lang="nl-NL" sz="2400" i="1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365125"/>
            <a:ext cx="5181600" cy="435133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4000" b="1" dirty="0" smtClean="0"/>
              <a:t>أتبعك</a:t>
            </a:r>
            <a:r>
              <a:rPr lang="ar-SA" sz="4000" b="1" dirty="0"/>
              <a:t>  ربي دوما</a:t>
            </a:r>
            <a:endParaRPr lang="nl-NL" sz="4000" dirty="0"/>
          </a:p>
          <a:p>
            <a:pPr marL="0" indent="0" algn="r" rtl="1">
              <a:buNone/>
            </a:pPr>
            <a:r>
              <a:rPr lang="ar-SA" sz="4000" b="1" dirty="0" smtClean="0"/>
              <a:t>أتبعك </a:t>
            </a:r>
            <a:r>
              <a:rPr lang="ar-SA" sz="4000" b="1" dirty="0"/>
              <a:t>بلا </a:t>
            </a:r>
            <a:r>
              <a:rPr lang="ar-SA" sz="4000" b="1" dirty="0" smtClean="0"/>
              <a:t>رجوع</a:t>
            </a:r>
            <a:endParaRPr lang="nl-NL" sz="4000" dirty="0" smtClean="0"/>
          </a:p>
          <a:p>
            <a:pPr marL="0" indent="0" algn="r" rtl="1">
              <a:buNone/>
            </a:pPr>
            <a:r>
              <a:rPr lang="ar-SA" sz="4000" b="1" dirty="0" smtClean="0"/>
              <a:t>أسبح </a:t>
            </a:r>
            <a:r>
              <a:rPr lang="ar-SA" sz="4000" b="1" dirty="0"/>
              <a:t>اسمك القدوس </a:t>
            </a:r>
            <a:endParaRPr lang="nl-NL" sz="4000" dirty="0" smtClean="0"/>
          </a:p>
          <a:p>
            <a:pPr marL="0" indent="0" algn="r">
              <a:buNone/>
            </a:pPr>
            <a:r>
              <a:rPr lang="en-GB" sz="4000" b="1" dirty="0" smtClean="0"/>
              <a:t> </a:t>
            </a:r>
            <a:r>
              <a:rPr lang="ar-SA" sz="4000" b="1" dirty="0" smtClean="0"/>
              <a:t>وليس لي سواك</a:t>
            </a:r>
            <a:r>
              <a:rPr lang="en-GB" sz="4000" b="1" dirty="0" smtClean="0"/>
              <a:t>   </a:t>
            </a:r>
            <a:endParaRPr lang="nl-NL" sz="4000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166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026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AU" sz="4000" dirty="0"/>
              <a:t>I love You, my Lord Jesus</a:t>
            </a:r>
            <a:endParaRPr lang="nl-NL" sz="4000" dirty="0"/>
          </a:p>
          <a:p>
            <a:pPr marL="0" indent="0" algn="ctr">
              <a:buNone/>
            </a:pPr>
            <a:r>
              <a:rPr lang="en-AU" sz="4000" dirty="0"/>
              <a:t>I love You, my Lord Jesus</a:t>
            </a:r>
            <a:endParaRPr lang="nl-NL" sz="4000" dirty="0"/>
          </a:p>
          <a:p>
            <a:pPr marL="0" indent="0" algn="ctr">
              <a:buNone/>
            </a:pPr>
            <a:r>
              <a:rPr lang="en-AU" sz="4000" dirty="0"/>
              <a:t>I love You, my Lord Jesus</a:t>
            </a:r>
            <a:endParaRPr lang="nl-NL" sz="4000" dirty="0"/>
          </a:p>
          <a:p>
            <a:pPr marL="0" indent="0" algn="ctr">
              <a:buNone/>
            </a:pPr>
            <a:r>
              <a:rPr lang="en-AU" sz="4000" dirty="0"/>
              <a:t>For no one is like you</a:t>
            </a:r>
            <a:endParaRPr lang="nl-NL" sz="4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631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AU" sz="4000" dirty="0"/>
              <a:t>For ever I will follow You </a:t>
            </a:r>
            <a:endParaRPr lang="nl-NL" sz="4000" dirty="0"/>
          </a:p>
          <a:p>
            <a:pPr marL="0" indent="0" algn="ctr">
              <a:buNone/>
            </a:pPr>
            <a:r>
              <a:rPr lang="en-AU" sz="4000" dirty="0"/>
              <a:t>Despite resistance, pain or shame </a:t>
            </a:r>
            <a:endParaRPr lang="nl-NL" sz="4000" dirty="0"/>
          </a:p>
          <a:p>
            <a:pPr marL="0" indent="0" algn="ctr">
              <a:buNone/>
            </a:pPr>
            <a:r>
              <a:rPr lang="en-AU" sz="4000" dirty="0"/>
              <a:t>Still I will praise Your holy Name </a:t>
            </a:r>
            <a:endParaRPr lang="nl-NL" sz="4000" dirty="0"/>
          </a:p>
          <a:p>
            <a:pPr marL="0" indent="0" algn="ctr">
              <a:buNone/>
            </a:pPr>
            <a:r>
              <a:rPr lang="en-AU" sz="4000" dirty="0"/>
              <a:t>for no one is like You </a:t>
            </a:r>
            <a:endParaRPr lang="nl-NL" sz="40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994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695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4000" dirty="0"/>
              <a:t>ik hou van u Heer Jezus </a:t>
            </a:r>
          </a:p>
          <a:p>
            <a:pPr marL="0" indent="0" algn="ctr">
              <a:buNone/>
            </a:pPr>
            <a:r>
              <a:rPr lang="nl-NL" sz="4000" dirty="0" smtClean="0"/>
              <a:t>ik hou van u Heer Jezus </a:t>
            </a:r>
          </a:p>
          <a:p>
            <a:pPr marL="0" indent="0" algn="ctr">
              <a:buNone/>
            </a:pPr>
            <a:r>
              <a:rPr lang="nl-NL" sz="4000" dirty="0" smtClean="0"/>
              <a:t>ik hou van u Heer Jezus </a:t>
            </a:r>
          </a:p>
          <a:p>
            <a:pPr marL="0" indent="0" algn="ctr">
              <a:buNone/>
            </a:pPr>
            <a:r>
              <a:rPr lang="nl-NL" sz="4000" dirty="0" smtClean="0"/>
              <a:t>Want </a:t>
            </a:r>
            <a:r>
              <a:rPr lang="nl-NL" sz="4000" dirty="0"/>
              <a:t>niemand is als </a:t>
            </a:r>
            <a:r>
              <a:rPr lang="nl-NL" sz="4000" dirty="0" smtClean="0"/>
              <a:t>U</a:t>
            </a:r>
          </a:p>
          <a:p>
            <a:endParaRPr lang="nl-NL" sz="4000" dirty="0"/>
          </a:p>
          <a:p>
            <a:endParaRPr lang="nl-NL" sz="4000" dirty="0" smtClean="0"/>
          </a:p>
          <a:p>
            <a:pPr marL="0" indent="0" algn="ctr">
              <a:buNone/>
            </a:pPr>
            <a:r>
              <a:rPr lang="nl-NL" sz="2000" i="1" dirty="0" smtClean="0"/>
              <a:t>Dutch </a:t>
            </a:r>
            <a:r>
              <a:rPr lang="nl-NL" sz="2000" i="1" dirty="0" err="1" smtClean="0"/>
              <a:t>translation</a:t>
            </a:r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224208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/>
              <a:t>Voor altijd volg ik U, Mijn Heer</a:t>
            </a:r>
          </a:p>
          <a:p>
            <a:pPr marL="0" indent="0" algn="ctr">
              <a:buNone/>
            </a:pPr>
            <a:r>
              <a:rPr lang="nl-NL" sz="4000" dirty="0"/>
              <a:t>ik volg u zonder terug te gaan</a:t>
            </a:r>
          </a:p>
          <a:p>
            <a:pPr marL="0" indent="0" algn="ctr">
              <a:buNone/>
            </a:pPr>
            <a:r>
              <a:rPr lang="nl-NL" sz="4000" dirty="0"/>
              <a:t>En ik verhoog uw </a:t>
            </a:r>
            <a:r>
              <a:rPr lang="nl-NL" sz="4000" dirty="0" err="1"/>
              <a:t>heil’ge</a:t>
            </a:r>
            <a:r>
              <a:rPr lang="nl-NL" sz="4000" dirty="0"/>
              <a:t> naam, </a:t>
            </a:r>
          </a:p>
          <a:p>
            <a:pPr marL="0" indent="0" algn="ctr">
              <a:buNone/>
            </a:pPr>
            <a:r>
              <a:rPr lang="nl-NL" sz="4000" dirty="0"/>
              <a:t>Want niemand is als U</a:t>
            </a:r>
          </a:p>
        </p:txBody>
      </p:sp>
    </p:spTree>
    <p:extLst>
      <p:ext uri="{BB962C8B-B14F-4D97-AF65-F5344CB8AC3E}">
        <p14:creationId xmlns:p14="http://schemas.microsoft.com/office/powerpoint/2010/main" val="24538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220</Words>
  <Application>Microsoft Office PowerPoint</Application>
  <PresentationFormat>Breedbeeld</PresentationFormat>
  <Paragraphs>52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Ohebuka Rabbi Jesua / I love You, my Lord Jesus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Ohebuka Rabbi Jesua / I love You, my Lord Jesus</dc:title>
  <dc:creator>Diverse van Vuurens</dc:creator>
  <cp:lastModifiedBy>Rieneke Visser</cp:lastModifiedBy>
  <cp:revision>4</cp:revision>
  <dcterms:created xsi:type="dcterms:W3CDTF">2016-06-27T12:44:11Z</dcterms:created>
  <dcterms:modified xsi:type="dcterms:W3CDTF">2016-06-28T08:19:55Z</dcterms:modified>
</cp:coreProperties>
</file>