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5" r:id="rId2"/>
    <p:sldId id="262" r:id="rId3"/>
    <p:sldId id="263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45"/>
    <p:restoredTop sz="94629"/>
  </p:normalViewPr>
  <p:slideViewPr>
    <p:cSldViewPr snapToGrid="0" snapToObjects="1">
      <p:cViewPr varScale="1">
        <p:scale>
          <a:sx n="115" d="100"/>
          <a:sy n="115" d="100"/>
        </p:scale>
        <p:origin x="47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12/22/20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12/22/20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12/22/20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12/22/20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12/22/20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12/22/20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12/22/20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12/22/20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12/22/20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12/22/20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12/22/20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12/22/20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DB7F1B-E596-2044-A564-1E8F6E7FD2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59723" y="2886252"/>
            <a:ext cx="8610600" cy="1293028"/>
          </a:xfrm>
        </p:spPr>
        <p:txBody>
          <a:bodyPr>
            <a:noAutofit/>
          </a:bodyPr>
          <a:lstStyle/>
          <a:p>
            <a:pPr algn="l"/>
            <a:r>
              <a:rPr lang="nl-NL" sz="8800" dirty="0">
                <a:cs typeface="Consolas" panose="020B0609020204030204" pitchFamily="49" charset="0"/>
              </a:rPr>
              <a:t>Belijdenis</a:t>
            </a:r>
          </a:p>
        </p:txBody>
      </p:sp>
    </p:spTree>
    <p:extLst>
      <p:ext uri="{BB962C8B-B14F-4D97-AF65-F5344CB8AC3E}">
        <p14:creationId xmlns:p14="http://schemas.microsoft.com/office/powerpoint/2010/main" val="4081775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76B0A6C-C39A-2947-9456-ABECF9DEBE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4753" y="1418492"/>
            <a:ext cx="10820400" cy="54395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Ik geloof in God de Vader, de Almachtige, Schepper van de hemel en de aarde.</a:t>
            </a:r>
          </a:p>
          <a:p>
            <a:pPr marL="0" indent="0">
              <a:buNone/>
            </a:pPr>
            <a:r>
              <a:rPr lang="fa" dirty="0"/>
              <a:t>من ایمان دارم به خدای پدر، قادر مطلق، که خالق آسمان ها و زمین است.</a:t>
            </a:r>
          </a:p>
          <a:p>
            <a:pPr marL="0" indent="0">
              <a:buNone/>
            </a:pPr>
            <a:r>
              <a:rPr lang="nl-NL" dirty="0"/>
              <a:t>En in Jezus Christus, zijn eniggeboren Zoon, onze </a:t>
            </a:r>
            <a:r>
              <a:rPr lang="nl-NL" dirty="0" err="1"/>
              <a:t>Here</a:t>
            </a:r>
            <a:r>
              <a:rPr lang="nl-NL" dirty="0"/>
              <a:t>;</a:t>
            </a:r>
          </a:p>
          <a:p>
            <a:pPr marL="0" indent="0">
              <a:buNone/>
            </a:pPr>
            <a:r>
              <a:rPr lang="fa" dirty="0"/>
              <a:t>و به پسر یگانه او، عیسی مسیح که خداوند ماست؛</a:t>
            </a:r>
          </a:p>
          <a:p>
            <a:pPr marL="0" indent="0">
              <a:buNone/>
            </a:pPr>
            <a:r>
              <a:rPr lang="nl-NL" dirty="0"/>
              <a:t>die ontvangen is van de Heilige Geest, geboren uit de maagd Maria;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fa" dirty="0"/>
              <a:t>که به واسطه روح القدس در رحم قرار گرفت از مریم باکره زاده شد</a:t>
            </a:r>
          </a:p>
          <a:p>
            <a:pPr marL="0" indent="0">
              <a:buNone/>
            </a:pPr>
            <a:r>
              <a:rPr lang="nl-NL" dirty="0"/>
              <a:t>die geleden heeft onder Pontius Pilatus, is gekruisigd, gestorven, en begraven, neergedaald in de hel;</a:t>
            </a:r>
          </a:p>
          <a:p>
            <a:pPr marL="0" indent="0">
              <a:buNone/>
            </a:pPr>
            <a:r>
              <a:rPr lang="fa" dirty="0"/>
              <a:t>زیر سلطهء پونتیوس پیلاطس رنج کشید و مصلوب شده، مرد و مدفون گردید؛</a:t>
            </a:r>
          </a:p>
          <a:p>
            <a:pPr marL="0" indent="0">
              <a:buNone/>
            </a:pPr>
            <a:r>
              <a:rPr lang="nl-NL" dirty="0"/>
              <a:t>op de derde dag opgestaan uit de doden;</a:t>
            </a:r>
          </a:p>
          <a:p>
            <a:pPr marL="0" indent="0">
              <a:buNone/>
            </a:pPr>
            <a:r>
              <a:rPr lang="fa" dirty="0"/>
              <a:t>و به عالم مردگان نزول فرمود و در روز سوم از مردگان برخاست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99856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9DB7318-8985-B948-9612-AC7058676C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8938" y="1424761"/>
            <a:ext cx="11506200" cy="543323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fa" dirty="0"/>
          </a:p>
          <a:p>
            <a:pPr marL="0" indent="0">
              <a:buNone/>
            </a:pPr>
            <a:r>
              <a:rPr lang="nl-NL" dirty="0"/>
              <a:t>opgevaren naar de hemel, en zit aan de rechterhand van God de Almachtige Vader;</a:t>
            </a:r>
          </a:p>
          <a:p>
            <a:pPr marL="0" indent="0">
              <a:buNone/>
            </a:pPr>
            <a:r>
              <a:rPr lang="fa" dirty="0"/>
              <a:t>و به آسمان صعود نموده، به دست راست خدای پدر قادر مطلق نشسته‌است.</a:t>
            </a:r>
          </a:p>
          <a:p>
            <a:pPr marL="0" indent="0">
              <a:buNone/>
            </a:pPr>
            <a:r>
              <a:rPr lang="nl-NL" dirty="0"/>
              <a:t>vandaar zal Hij komen om te oordelen de levenden en de doden.</a:t>
            </a:r>
          </a:p>
          <a:p>
            <a:pPr marL="0" indent="0">
              <a:buNone/>
            </a:pPr>
            <a:r>
              <a:rPr lang="fa" dirty="0"/>
              <a:t>و از آن جا برای داوری زندگان و مردگان باز خواهد گشت.</a:t>
            </a:r>
          </a:p>
          <a:p>
            <a:pPr marL="0" indent="0">
              <a:buNone/>
            </a:pPr>
            <a:r>
              <a:rPr lang="nl-NL" dirty="0"/>
              <a:t>Ik geloof in de Heilige Geest.</a:t>
            </a:r>
          </a:p>
          <a:p>
            <a:pPr marL="0" indent="0">
              <a:buNone/>
            </a:pPr>
            <a:r>
              <a:rPr lang="fa" dirty="0"/>
              <a:t>من ایمان دارم به روح‌القدس،</a:t>
            </a:r>
          </a:p>
          <a:p>
            <a:pPr marL="0" indent="0">
              <a:buNone/>
            </a:pPr>
            <a:r>
              <a:rPr lang="nl-NL" dirty="0"/>
              <a:t>Ik geloof een heilige, algemene, christelijke kerk, de gemeenschap der heiligen;</a:t>
            </a:r>
          </a:p>
          <a:p>
            <a:pPr marL="0" indent="0">
              <a:buNone/>
            </a:pPr>
            <a:r>
              <a:rPr lang="fa" dirty="0"/>
              <a:t>و به کلیسای مقدس جامع و به شراکت مقدسین؛</a:t>
            </a:r>
          </a:p>
          <a:p>
            <a:pPr marL="0" indent="0">
              <a:buNone/>
            </a:pPr>
            <a:r>
              <a:rPr lang="nl-NL" dirty="0"/>
              <a:t>vergeving van de zonden;</a:t>
            </a:r>
          </a:p>
          <a:p>
            <a:pPr marL="0" indent="0">
              <a:buNone/>
            </a:pPr>
            <a:r>
              <a:rPr lang="fa" dirty="0"/>
              <a:t>و به آمرزش گناهان،</a:t>
            </a:r>
          </a:p>
          <a:p>
            <a:pPr marL="0" indent="0">
              <a:buNone/>
            </a:pPr>
            <a:r>
              <a:rPr lang="nl-NL" dirty="0"/>
              <a:t>opstanding van het vlees;</a:t>
            </a:r>
          </a:p>
          <a:p>
            <a:pPr marL="0" indent="0">
              <a:buNone/>
            </a:pPr>
            <a:r>
              <a:rPr lang="fa" dirty="0"/>
              <a:t>و به رستاخیز بدن‌ها، </a:t>
            </a:r>
          </a:p>
          <a:p>
            <a:pPr marL="0" indent="0">
              <a:buNone/>
            </a:pPr>
            <a:r>
              <a:rPr lang="nl-NL" dirty="0"/>
              <a:t>en een eeuwig leven.</a:t>
            </a:r>
          </a:p>
          <a:p>
            <a:pPr marL="0" indent="0">
              <a:buNone/>
            </a:pPr>
            <a:r>
              <a:rPr lang="fa" dirty="0"/>
              <a:t>و به حیات جاودان.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2632144"/>
      </p:ext>
    </p:extLst>
  </p:cSld>
  <p:clrMapOvr>
    <a:masterClrMapping/>
  </p:clrMapOvr>
</p:sld>
</file>

<file path=ppt/theme/theme1.xml><?xml version="1.0" encoding="utf-8"?>
<a:theme xmlns:a="http://schemas.openxmlformats.org/drawingml/2006/main" name="Condensspoor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Condensspoor</Template>
  <TotalTime>90</TotalTime>
  <Words>272</Words>
  <Application>Microsoft Macintosh PowerPoint</Application>
  <PresentationFormat>Breedbeeld</PresentationFormat>
  <Paragraphs>26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6" baseType="lpstr">
      <vt:lpstr>Arial</vt:lpstr>
      <vt:lpstr>Century Gothic</vt:lpstr>
      <vt:lpstr>Condensspoor</vt:lpstr>
      <vt:lpstr>Belijdenis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Heere voegt toe</dc:title>
  <dc:creator>Rien van der Toorn</dc:creator>
  <cp:lastModifiedBy>Rieneke Visser</cp:lastModifiedBy>
  <cp:revision>8</cp:revision>
  <dcterms:created xsi:type="dcterms:W3CDTF">2020-12-12T20:04:27Z</dcterms:created>
  <dcterms:modified xsi:type="dcterms:W3CDTF">2020-12-22T19:15:48Z</dcterms:modified>
</cp:coreProperties>
</file>