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0glGGmJLc03Ho9czqEeHx2Q3B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bold.fntdata"/><Relationship Id="rId6" Type="http://schemas.openxmlformats.org/officeDocument/2006/relationships/slide" Target="slides/slide2.xml"/><Relationship Id="rId18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3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3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/>
        </p:nvSpPr>
        <p:spPr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:notes"/>
          <p:cNvSpPr txBox="1"/>
          <p:nvPr>
            <p:ph idx="1" type="body"/>
          </p:nvPr>
        </p:nvSpPr>
        <p:spPr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919300" y="1694100"/>
            <a:ext cx="8228100" cy="27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Confession of Faith</a:t>
            </a:r>
            <a:endParaRPr b="0" i="0" sz="4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latin typeface="Calibri"/>
                <a:ea typeface="Calibri"/>
                <a:cs typeface="Calibri"/>
                <a:sym typeface="Calibri"/>
              </a:rPr>
              <a:t>multiple languages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(source ICF Utrecht, the Netherlands)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2997201"/>
            <a:ext cx="3849688" cy="42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0"/>
          <p:cNvGrpSpPr/>
          <p:nvPr/>
        </p:nvGrpSpPr>
        <p:grpSpPr>
          <a:xfrm>
            <a:off x="1676400" y="1"/>
            <a:ext cx="8777288" cy="4360863"/>
            <a:chOff x="96" y="287"/>
            <a:chExt cx="5529" cy="2747"/>
          </a:xfrm>
        </p:grpSpPr>
        <p:sp>
          <p:nvSpPr>
            <p:cNvPr id="327" name="Google Shape;327;p10"/>
            <p:cNvSpPr/>
            <p:nvPr/>
          </p:nvSpPr>
          <p:spPr>
            <a:xfrm>
              <a:off x="96" y="287"/>
              <a:ext cx="5529" cy="2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 believe a holy universal Church, the communion of saints</a:t>
              </a:r>
              <a:endParaRPr/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96" y="497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Ik geloof een heilige, algemene, christelijke kerk, de gemeenschap van de heiligen</a:t>
              </a:r>
              <a:endParaRPr/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96" y="680"/>
              <a:ext cx="5529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Je crois la sainte Église universelle, la communion des saints </a:t>
              </a:r>
              <a:endParaRPr/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96" y="907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İNANIYORUM; kutsal evrensel kiliseye, azizlerin paydaşlığına,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96" y="1395"/>
              <a:ext cx="5529" cy="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96" y="1542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 святую единую вселенскую Церковь, общение святых</a:t>
              </a: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96" y="1769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به کلیسای مقدس جامع و به شرکت مقدسین.</a:t>
              </a:r>
              <a:endParaRPr/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96" y="1993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Kanisa katolika takatifu, ushirika wa watakatifu, </a:t>
              </a: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96" y="2447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gereja yang kudus dan am; persekutuan orang kudus;</a:t>
              </a: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96" y="2628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我信聖而公之教會；我信聖徒相通；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96" y="2855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la santa iglesia universal, la comunión de los santos</a:t>
              </a:r>
              <a:endParaRPr/>
            </a:p>
          </p:txBody>
        </p:sp>
      </p:grpSp>
      <p:pic>
        <p:nvPicPr>
          <p:cNvPr id="338" name="Google Shape;3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1" y="1341439"/>
            <a:ext cx="6075363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1657350"/>
            <a:ext cx="6172200" cy="33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8601" y="1657350"/>
            <a:ext cx="88106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"/>
          <p:cNvSpPr/>
          <p:nvPr/>
        </p:nvSpPr>
        <p:spPr>
          <a:xfrm>
            <a:off x="5268752" y="6302376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9/12</a:t>
            </a:r>
            <a:endParaRPr/>
          </a:p>
        </p:txBody>
      </p:sp>
      <p:sp>
        <p:nvSpPr>
          <p:cNvPr id="342" name="Google Shape;342;p10"/>
          <p:cNvSpPr/>
          <p:nvPr/>
        </p:nvSpPr>
        <p:spPr>
          <a:xfrm>
            <a:off x="1703389" y="4724401"/>
            <a:ext cx="8777287" cy="4286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거룩한 공회와 성도가 서로 교통하는 것과,</a:t>
            </a:r>
            <a:endParaRPr/>
          </a:p>
        </p:txBody>
      </p:sp>
      <p:pic>
        <p:nvPicPr>
          <p:cNvPr id="343" name="Google Shape;34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7188" y="4365625"/>
            <a:ext cx="88201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0"/>
          <p:cNvSpPr/>
          <p:nvPr/>
        </p:nvSpPr>
        <p:spPr>
          <a:xfrm>
            <a:off x="1631950" y="5157789"/>
            <a:ext cx="8777288" cy="287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Kiniisadda Ciise Masiix oo caalamigaa, ururka awliyada, 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1622425" y="5732464"/>
            <a:ext cx="6650038" cy="29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பொதுவாயிருக்கிற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பரிசுத்த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சபையும்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பரிசுத்தவான்களுடைய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ஐக்கியமும்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1681164" y="5445125"/>
            <a:ext cx="8701087" cy="2873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และเชื่อมั่นในสากลคริสตจักรบริสุทธิ์ ในการร่วมสมานฉันท์ระหว่างธรรมมิกชน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1703389" y="6021389"/>
            <a:ext cx="8777287" cy="28733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święty Kościół powszechny, Świętych obcowanie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8600" y="2708276"/>
            <a:ext cx="1335088" cy="45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1268414"/>
            <a:ext cx="4681538" cy="31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1"/>
          <p:cNvGrpSpPr/>
          <p:nvPr/>
        </p:nvGrpSpPr>
        <p:grpSpPr>
          <a:xfrm>
            <a:off x="1676400" y="-26988"/>
            <a:ext cx="8777288" cy="4405313"/>
            <a:chOff x="96" y="225"/>
            <a:chExt cx="5529" cy="2775"/>
          </a:xfrm>
        </p:grpSpPr>
        <p:sp>
          <p:nvSpPr>
            <p:cNvPr id="356" name="Google Shape;356;p11"/>
            <p:cNvSpPr/>
            <p:nvPr/>
          </p:nvSpPr>
          <p:spPr>
            <a:xfrm>
              <a:off x="96" y="2357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我信罪得赦免，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96" y="225"/>
              <a:ext cx="552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the forgiveness of sins</a:t>
              </a: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96" y="406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vergeving van de zonden</a:t>
              </a: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96" y="588"/>
              <a:ext cx="5529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la rémission des péchés</a:t>
              </a:r>
              <a:endParaRPr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96" y="861"/>
              <a:ext cx="5529" cy="18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günahların affına,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96" y="1223"/>
              <a:ext cx="5529" cy="20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 прощение грехов</a:t>
              </a: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96" y="1452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به امرزش گناهان</a:t>
              </a:r>
              <a:r>
                <a:rPr b="1" lang="en-US"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.</a:t>
              </a: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96" y="1722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ondoleo la dhambi</a:t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96" y="2175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pengampunan dosa;</a:t>
              </a: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96" y="2674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b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el perdón de los pecados,</a:t>
              </a:r>
              <a:endParaRPr/>
            </a:p>
          </p:txBody>
        </p:sp>
      </p:grpSp>
      <p:sp>
        <p:nvSpPr>
          <p:cNvPr id="368" name="Google Shape;368;p11"/>
          <p:cNvSpPr/>
          <p:nvPr/>
        </p:nvSpPr>
        <p:spPr>
          <a:xfrm>
            <a:off x="5209448" y="6302376"/>
            <a:ext cx="245096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10/12</a:t>
            </a: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1711325" y="4508501"/>
            <a:ext cx="8777288" cy="2889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b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죄를 사하여 주시는 것과, </a:t>
            </a:r>
            <a:endParaRPr/>
          </a:p>
        </p:txBody>
      </p:sp>
      <p:pic>
        <p:nvPicPr>
          <p:cNvPr id="370" name="Google Shape;37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9" y="4149725"/>
            <a:ext cx="4859337" cy="363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1"/>
          <p:cNvSpPr/>
          <p:nvPr/>
        </p:nvSpPr>
        <p:spPr>
          <a:xfrm>
            <a:off x="1703389" y="4797425"/>
            <a:ext cx="8777287" cy="287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cafiga dembiga, </a:t>
            </a: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1703389" y="5513388"/>
            <a:ext cx="1633537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பாவ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மன்னிப்பும்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1681164" y="5160963"/>
            <a:ext cx="8701087" cy="35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การอภัยโทษบาป 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03389" y="5876925"/>
            <a:ext cx="8777287" cy="2857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b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grzechów odpuszczenie,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2"/>
          <p:cNvGrpSpPr/>
          <p:nvPr/>
        </p:nvGrpSpPr>
        <p:grpSpPr>
          <a:xfrm>
            <a:off x="1676400" y="-26988"/>
            <a:ext cx="8777288" cy="4478338"/>
            <a:chOff x="96" y="179"/>
            <a:chExt cx="5529" cy="2821"/>
          </a:xfrm>
        </p:grpSpPr>
        <p:sp>
          <p:nvSpPr>
            <p:cNvPr id="381" name="Google Shape;381;p12"/>
            <p:cNvSpPr/>
            <p:nvPr/>
          </p:nvSpPr>
          <p:spPr>
            <a:xfrm>
              <a:off x="96" y="179"/>
              <a:ext cx="552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the resurrection of the body</a:t>
              </a:r>
              <a:endParaRPr/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96" y="360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opstanding van het lichaam</a:t>
              </a:r>
              <a:endParaRPr/>
            </a:p>
          </p:txBody>
        </p:sp>
        <p:sp>
          <p:nvSpPr>
            <p:cNvPr id="383" name="Google Shape;383;p12"/>
            <p:cNvSpPr/>
            <p:nvPr/>
          </p:nvSpPr>
          <p:spPr>
            <a:xfrm>
              <a:off x="96" y="587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la résurrection de la chair</a:t>
              </a:r>
              <a:endParaRPr/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96" y="816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ölülerin dirilişine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96" y="1267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 воскресение из мертвых</a:t>
              </a:r>
              <a:endParaRPr/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96" y="1494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به قیامت ابدان</a:t>
              </a:r>
              <a:endParaRPr b="1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96" y="1721"/>
              <a:ext cx="5529" cy="1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ufufuko wa mwili</a:t>
              </a:r>
              <a:endParaRPr/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96" y="2175"/>
              <a:ext cx="5529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kebangkitan tubuh;</a:t>
              </a:r>
              <a:endParaRPr/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96" y="2401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我信身體復活；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96" y="2674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la resurrección del cuerpo, </a:t>
              </a:r>
              <a:endParaRPr/>
            </a:p>
          </p:txBody>
        </p:sp>
      </p:grpSp>
      <p:pic>
        <p:nvPicPr>
          <p:cNvPr id="393" name="Google Shape;3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341439"/>
            <a:ext cx="3482975" cy="363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2"/>
          <p:cNvSpPr/>
          <p:nvPr/>
        </p:nvSpPr>
        <p:spPr>
          <a:xfrm>
            <a:off x="5209448" y="6375401"/>
            <a:ext cx="245096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11/12</a:t>
            </a:r>
            <a:endParaRPr/>
          </a:p>
        </p:txBody>
      </p:sp>
      <p:pic>
        <p:nvPicPr>
          <p:cNvPr id="395" name="Google Shape;3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9500" y="2708276"/>
            <a:ext cx="1754188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2"/>
          <p:cNvSpPr/>
          <p:nvPr/>
        </p:nvSpPr>
        <p:spPr>
          <a:xfrm>
            <a:off x="1703389" y="4724400"/>
            <a:ext cx="8777287" cy="3619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몸이 다시 사는 것과,</a:t>
            </a:r>
            <a:endParaRPr/>
          </a:p>
        </p:txBody>
      </p:sp>
      <p:pic>
        <p:nvPicPr>
          <p:cNvPr id="397" name="Google Shape;3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1950" y="4365625"/>
            <a:ext cx="5075238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2"/>
          <p:cNvSpPr/>
          <p:nvPr/>
        </p:nvSpPr>
        <p:spPr>
          <a:xfrm>
            <a:off x="1639889" y="5084764"/>
            <a:ext cx="8777287" cy="428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sarakicidda jirka, </a:t>
            </a:r>
            <a:endParaRPr/>
          </a:p>
        </p:txBody>
      </p:sp>
      <p:sp>
        <p:nvSpPr>
          <p:cNvPr id="399" name="Google Shape;399;p12"/>
          <p:cNvSpPr/>
          <p:nvPr/>
        </p:nvSpPr>
        <p:spPr>
          <a:xfrm>
            <a:off x="1652588" y="5872164"/>
            <a:ext cx="2736850" cy="293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சரீரம்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உயிர்த்தெழுதலும்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1681164" y="5481638"/>
            <a:ext cx="8701087" cy="35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การที่กายคืนชีพ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1703389" y="6092826"/>
            <a:ext cx="8777287" cy="2889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ciała zmartwychwstanie,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3"/>
          <p:cNvGrpSpPr/>
          <p:nvPr/>
        </p:nvGrpSpPr>
        <p:grpSpPr>
          <a:xfrm>
            <a:off x="1676400" y="-26988"/>
            <a:ext cx="8777288" cy="4176713"/>
            <a:chOff x="96" y="270"/>
            <a:chExt cx="5529" cy="2631"/>
          </a:xfrm>
        </p:grpSpPr>
        <p:sp>
          <p:nvSpPr>
            <p:cNvPr id="408" name="Google Shape;408;p13"/>
            <p:cNvSpPr/>
            <p:nvPr/>
          </p:nvSpPr>
          <p:spPr>
            <a:xfrm>
              <a:off x="96" y="270"/>
              <a:ext cx="5529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and the life everlasting. Amen</a:t>
              </a: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96" y="451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en een eeuwig leven. Amen</a:t>
              </a: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96" y="680"/>
              <a:ext cx="5529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et la vie éternelle. Amen</a:t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96" y="905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ve sonsuz yaşama. AMİN.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96" y="1313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 в жизнь вечную. Aминь</a:t>
              </a: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96" y="1494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به حیات جاودان . امـــين</a:t>
              </a:r>
              <a:endParaRPr b="1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96" y="1721"/>
              <a:ext cx="5529" cy="2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na uzima wa milele. Amina </a:t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96" y="2222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dan hidup yang kekal.  Amin.</a:t>
              </a:r>
              <a:endParaRPr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96" y="2447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我信永生。阿們！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96" y="2674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y la vida eterna. Amen.</a:t>
              </a:r>
              <a:endParaRPr/>
            </a:p>
          </p:txBody>
        </p:sp>
      </p:grpSp>
      <p:sp>
        <p:nvSpPr>
          <p:cNvPr id="419" name="Google Shape;419;p13"/>
          <p:cNvSpPr/>
          <p:nvPr/>
        </p:nvSpPr>
        <p:spPr>
          <a:xfrm>
            <a:off x="5209448" y="6302376"/>
            <a:ext cx="245096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12/12</a:t>
            </a: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1752600" y="1700214"/>
            <a:ext cx="3657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688" y="2636839"/>
            <a:ext cx="2413000" cy="4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3"/>
          <p:cNvSpPr/>
          <p:nvPr/>
        </p:nvSpPr>
        <p:spPr>
          <a:xfrm>
            <a:off x="1703389" y="4508500"/>
            <a:ext cx="8777287" cy="35718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영원히 사는 것을 믿사옵니다. 아멘. </a:t>
            </a:r>
            <a:endParaRPr/>
          </a:p>
        </p:txBody>
      </p:sp>
      <p:pic>
        <p:nvPicPr>
          <p:cNvPr id="423" name="Google Shape;42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1" y="4149725"/>
            <a:ext cx="4392613" cy="395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3"/>
          <p:cNvSpPr/>
          <p:nvPr/>
        </p:nvSpPr>
        <p:spPr>
          <a:xfrm>
            <a:off x="1673225" y="4872039"/>
            <a:ext cx="8777288" cy="428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iyo nolosha daa’imiskaa. Aamiin</a:t>
            </a:r>
            <a:endParaRPr/>
          </a:p>
        </p:txBody>
      </p:sp>
      <p:pic>
        <p:nvPicPr>
          <p:cNvPr id="425" name="Google Shape;42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3389" y="1341439"/>
            <a:ext cx="2808287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3"/>
          <p:cNvSpPr/>
          <p:nvPr/>
        </p:nvSpPr>
        <p:spPr>
          <a:xfrm>
            <a:off x="1662113" y="5581650"/>
            <a:ext cx="5543550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நித்திய ஜீவனும் உண்டென்று விசுவாசிக்கிறேன். ஆமென்</a:t>
            </a:r>
            <a:endParaRPr/>
          </a:p>
        </p:txBody>
      </p:sp>
      <p:sp>
        <p:nvSpPr>
          <p:cNvPr id="427" name="Google Shape;427;p13"/>
          <p:cNvSpPr/>
          <p:nvPr/>
        </p:nvSpPr>
        <p:spPr>
          <a:xfrm>
            <a:off x="1681164" y="5229225"/>
            <a:ext cx="8701087" cy="35718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และสมบูรณ์ชีพนิรันดร์ อาเมน.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1703389" y="5949951"/>
            <a:ext cx="8777287" cy="3603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żywot wieczny. Amen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1539" y="2781300"/>
            <a:ext cx="4421187" cy="439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2"/>
          <p:cNvGrpSpPr/>
          <p:nvPr/>
        </p:nvGrpSpPr>
        <p:grpSpPr>
          <a:xfrm>
            <a:off x="1681164" y="-100013"/>
            <a:ext cx="8701087" cy="4972051"/>
            <a:chOff x="99" y="129"/>
            <a:chExt cx="5481" cy="3132"/>
          </a:xfrm>
        </p:grpSpPr>
        <p:sp>
          <p:nvSpPr>
            <p:cNvPr id="97" name="Google Shape;97;p2"/>
            <p:cNvSpPr/>
            <p:nvPr/>
          </p:nvSpPr>
          <p:spPr>
            <a:xfrm>
              <a:off x="99" y="129"/>
              <a:ext cx="5481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 believe in God the Father, the  Almighty, </a:t>
              </a:r>
              <a:r>
                <a:rPr lang="en-US" sz="1600">
                  <a:latin typeface="Tahoma"/>
                  <a:ea typeface="Tahoma"/>
                  <a:cs typeface="Tahoma"/>
                  <a:sym typeface="Tahoma"/>
                </a:rPr>
                <a:t>Creator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of heaven and earth </a:t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9" y="356"/>
              <a:ext cx="5481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Ik geloof in God de Vader, de Almachtige, Schepper van hemel en aarde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9" y="585"/>
              <a:ext cx="5481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Je crois en Dieu, le Père tout-puissant, créateur du ciel et de la terre </a:t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9" y="812"/>
              <a:ext cx="5481" cy="2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İNANIYORUM; Göğün ve yerin Yaratanı, her şeye gücü yeten Baba,Tanrı’ya; ve</a:t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9" y="1395"/>
              <a:ext cx="5481" cy="5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" y="1263"/>
              <a:ext cx="5481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Верую в Бога Отца Вседержителя, Творца неба и земли </a:t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" y="1490"/>
              <a:ext cx="5481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.من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ا يمان دارم به خدای پدر قادر مطلق خالق اسمان و زمین</a:t>
              </a:r>
              <a:r>
                <a:rPr b="1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.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9" y="1762"/>
              <a:ext cx="5481" cy="20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Ninamwamini Mungu, Baba Mwenyezi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9" y="2991"/>
              <a:ext cx="5481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9" y="2216"/>
              <a:ext cx="5481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Aku percaya kepada Allah, Bapa yang mahakuasa, Khalik langit dan bumi.</a:t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9" y="2488"/>
              <a:ext cx="5481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我信上帝，全能的父， 創造天地的主。</a:t>
              </a:r>
              <a:endPara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9" y="2760"/>
              <a:ext cx="5481" cy="18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Creo en Dios el Padre todopoderoso, Creador del cielo y la tierra.</a:t>
              </a:r>
              <a:endParaRPr/>
            </a:p>
          </p:txBody>
        </p:sp>
      </p:grp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389" y="1341439"/>
            <a:ext cx="5419725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2625" y="1370013"/>
            <a:ext cx="3119438" cy="27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5268752" y="6375401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1/12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03389" y="4729163"/>
            <a:ext cx="8701087" cy="35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전능하사 천지를 만드신, 하나님 아버지를 내가 믿사오며,</a:t>
            </a:r>
            <a:endParaRPr/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4826" y="4365625"/>
            <a:ext cx="8569325" cy="2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1716089" y="5084763"/>
            <a:ext cx="8701087" cy="3603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Waxaan rumaysanahay Ilaaha Aabbaha ah, oo ah Qaadirka  uumay samada iyo dhulka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1679576" y="5805488"/>
            <a:ext cx="8899525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வானத்தையும்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பூமியையும்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படைத்த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சர்வ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வல்லமையுள்ள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பிதாவாகிய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தேவனை</a:t>
            </a: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விசுவாசிக்கிறேன்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703389" y="5448300"/>
            <a:ext cx="8701087" cy="35718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ข้าพเจ้าเชื่อวางใจในพระเจ้า พระบิดาผู้ทรงฤทธิ์ที่สุด ผู้ทรงสร้างฟ้าสวรรค์และโลก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1703389" y="6097588"/>
            <a:ext cx="8701087" cy="2841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Wierzę w Boga Ojca Wszechmogącego, Stworzyciela nieba i ziemi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2588" y="2913064"/>
            <a:ext cx="2451100" cy="51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4526" y="1477964"/>
            <a:ext cx="2259013" cy="3190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3"/>
          <p:cNvGraphicFramePr/>
          <p:nvPr/>
        </p:nvGraphicFramePr>
        <p:xfrm>
          <a:off x="1676401" y="1484314"/>
          <a:ext cx="5459413" cy="325437"/>
        </p:xfrm>
        <a:graphic>
          <a:graphicData uri="http://schemas.openxmlformats.org/presentationml/2006/ole">
            <mc:AlternateContent>
              <mc:Choice Requires="v">
                <p:oleObj r:id="rId6" imgH="325437" imgW="5459413" progId="PBrush" spid="_x0000_s1">
                  <p:embed/>
                </p:oleObj>
              </mc:Choice>
              <mc:Fallback>
                <p:oleObj r:id="rId7" imgH="325437" imgW="5459413" progId="PBrush">
                  <p:embed/>
                  <p:pic>
                    <p:nvPicPr>
                      <p:cNvPr id="125" name="Google Shape;125;p3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76401" y="1484314"/>
                        <a:ext cx="54594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" name="Google Shape;126;p3"/>
          <p:cNvGrpSpPr/>
          <p:nvPr/>
        </p:nvGrpSpPr>
        <p:grpSpPr>
          <a:xfrm>
            <a:off x="1676400" y="31750"/>
            <a:ext cx="8777288" cy="4476750"/>
            <a:chOff x="96" y="272"/>
            <a:chExt cx="5529" cy="2820"/>
          </a:xfrm>
        </p:grpSpPr>
        <p:sp>
          <p:nvSpPr>
            <p:cNvPr id="127" name="Google Shape;127;p3"/>
            <p:cNvSpPr/>
            <p:nvPr/>
          </p:nvSpPr>
          <p:spPr>
            <a:xfrm>
              <a:off x="96" y="272"/>
              <a:ext cx="5529" cy="1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and in Jesus Christ his only Son our Lord,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96" y="462"/>
              <a:ext cx="5529" cy="2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en in Jezus Christus, Zijn eniggeboren Zoon, onze Here,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6" y="688"/>
              <a:ext cx="5529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et en Jésus-Christ, son Fils unique, notre Seigneur,</a:t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6" y="915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O’nun biricik oğlu Rabbimiz Mesih İsa’ya.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96" y="1392"/>
              <a:ext cx="5529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6" y="1641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به پسر یگانه او خداوند ما عیسی مسیح .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96" y="2738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6" y="2412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Dan kepada Yesus Kristus, AnakNya yang tunggal, Tuhan kita,</a:t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96" y="2639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我信我主耶穌基督，上帝的獨生子；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6" y="2866"/>
              <a:ext cx="5529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Creo en Jesucristo, Su Hijo unigénito, nuestro Señor </a:t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96" y="1868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Na Yesu Kristo, Mwana wake wa pekee, Bwana wetu,</a:t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96" y="1369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 в Иисуса Христа, Сына Божьего, Единородного, Господа нашего</a:t>
              </a:r>
              <a:endParaRPr/>
            </a:p>
          </p:txBody>
        </p:sp>
      </p:grpSp>
      <p:sp>
        <p:nvSpPr>
          <p:cNvPr id="139" name="Google Shape;139;p3"/>
          <p:cNvSpPr/>
          <p:nvPr/>
        </p:nvSpPr>
        <p:spPr>
          <a:xfrm>
            <a:off x="5268752" y="6375401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2/12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1711325" y="4868864"/>
            <a:ext cx="8777288" cy="2889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그 외아들 우리 주 예수 그리스도를 믿사오니,</a:t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03389" y="4508501"/>
            <a:ext cx="7920037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1711325" y="5157789"/>
            <a:ext cx="8777288" cy="339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Iyo Ciise Masiixoo ah Inakiisa madigaa, inuu yahay Sayidkeenna;  </a:t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679576" y="5876925"/>
            <a:ext cx="7896225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அவருடைய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குமாரனாகிய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நம்முடைய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நாதர்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இயேசுகிறிஸ்துவையும்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விசுவாசிக்கிறேன்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716089" y="5516564"/>
            <a:ext cx="8701087" cy="35718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ข้าพเจ้าเชื่อวางใจในพระเยซูคริสต์ พระบุตรองค์เดียวของพระบิดา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703389" y="6165850"/>
            <a:ext cx="8777287" cy="2873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 w Jezusa Chrystusa, Syna Jego Jedynego, Pana naszego,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5808664" y="2852739"/>
            <a:ext cx="4645025" cy="504825"/>
            <a:chOff x="4460875" y="3140968"/>
            <a:chExt cx="4468813" cy="482600"/>
          </a:xfrm>
        </p:grpSpPr>
        <p:pic>
          <p:nvPicPr>
            <p:cNvPr id="152" name="Google Shape;15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04188" y="3140968"/>
              <a:ext cx="825500" cy="48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60875" y="3140968"/>
              <a:ext cx="3643313" cy="48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>
            <a:off x="1676400" y="-26988"/>
            <a:ext cx="8777288" cy="4405313"/>
            <a:chOff x="96" y="225"/>
            <a:chExt cx="5529" cy="2775"/>
          </a:xfrm>
        </p:grpSpPr>
        <p:sp>
          <p:nvSpPr>
            <p:cNvPr id="155" name="Google Shape;155;p4"/>
            <p:cNvSpPr/>
            <p:nvPr/>
          </p:nvSpPr>
          <p:spPr>
            <a:xfrm>
              <a:off x="96" y="225"/>
              <a:ext cx="5529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who was conceived by the Holy Spirit, born of the Virgin Mary,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96" y="452"/>
              <a:ext cx="5529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die ontvangen is van de Heilige Geest, geboren uit de maagd Maria,</a:t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96" y="678"/>
              <a:ext cx="5529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qui a été conçu du Saint-Esprit, est né de la Vierge Marie,</a:t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96" y="907"/>
              <a:ext cx="5529" cy="18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Kutsal Ruh’tan gebe kalan Bakire Meryem’den doğan,</a:t>
              </a:r>
              <a:endParaRPr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6" y="1313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зачатого от Духа Святого и рожденного Девой Марией</a:t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6" y="154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که بواسطه روح القدوس در رحم قرار گرفت و از مریم باکره متولد شد .</a:t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96" y="1814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aliyetwaa mwili kwa tendo la Roho Mutakatifu, akazaliwa na Bikira Maria. </a:t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96" y="2311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yang dikandung daripada Roh Kudus, lahir dari anak dara Maria,</a:t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6" y="2538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因著聖靈感孕，從童貞女馬利亞所生；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6" y="2765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quien fue concebido por el Espíritu Santo, nacido de la virgen María;</a:t>
              </a:r>
              <a:endParaRPr/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1676400" y="1412876"/>
            <a:ext cx="6508750" cy="303213"/>
            <a:chOff x="152400" y="1556793"/>
            <a:chExt cx="6508179" cy="303268"/>
          </a:xfrm>
        </p:grpSpPr>
        <p:pic>
          <p:nvPicPr>
            <p:cNvPr id="168" name="Google Shape;16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2400" y="1556793"/>
              <a:ext cx="5427712" cy="295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64088" y="1597676"/>
              <a:ext cx="1296491" cy="2623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4"/>
          <p:cNvSpPr/>
          <p:nvPr/>
        </p:nvSpPr>
        <p:spPr>
          <a:xfrm>
            <a:off x="5268752" y="6302376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3/12‏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631950" y="4941888"/>
            <a:ext cx="8777288" cy="2841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이는 성령으로 잉태하사, 동정녀 마리아에게 나시고,</a:t>
            </a:r>
            <a:endParaRPr/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0" y="4365626"/>
            <a:ext cx="9107488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1711325" y="5229225"/>
            <a:ext cx="8777288" cy="21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 Ruuxa Quduuska laga uuraystay, oo uu ka dhashay Maryan oo bikraa; 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643064" y="5805488"/>
            <a:ext cx="6757987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அவர்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பரிசுத்த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ஆவியினாலே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கன்னிமரியாளிடத்தில்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உற்பவித்துப்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பிறந்தார்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1681164" y="5516564"/>
            <a:ext cx="8701087" cy="2889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ทรงปฏิสนธิ์โดยพระวิญญาณบริสุทธิ์ ทรงกำเนิดจากมารีย์สาวพรหมจารี 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1703389" y="6092825"/>
            <a:ext cx="8777287" cy="2857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który się począł z Ducha Świętego. Narodził się z Marii Panny,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>
            <a:off x="1676400" y="1"/>
            <a:ext cx="8777288" cy="4365625"/>
            <a:chOff x="96" y="287"/>
            <a:chExt cx="5529" cy="2750"/>
          </a:xfrm>
        </p:grpSpPr>
        <p:sp>
          <p:nvSpPr>
            <p:cNvPr id="183" name="Google Shape;183;p5"/>
            <p:cNvSpPr/>
            <p:nvPr/>
          </p:nvSpPr>
          <p:spPr>
            <a:xfrm>
              <a:off x="96" y="287"/>
              <a:ext cx="5529" cy="2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suffered under Pontius Pilate, was crucified, dead, and buried; he descended into hell,</a:t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96" y="497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die geleden heeft onder Pontius Pilatus, is gekruisigd, gestorven en begraven, neergedaald in de hel,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96" y="678"/>
              <a:ext cx="552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 souffert sous Ponce Pilate, a été crucifié, est mort, a été enseveli, est descendu aux enfers,</a:t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6" y="859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Pontiyus Pilatus zamanında acı çekerek çarmıha gerilen, ölüp gömülerek ölüler diyarına inen,</a:t>
              </a:r>
              <a:endParaRPr sz="1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6" y="1449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страдавшего при Понтии Пилате; распятого, умершего, погребенного и сошедшего в ад</a:t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96" y="1631"/>
              <a:ext cx="5529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در حکومت پنطیوس پیلا طس الم کشید و مصلوب شده بمرد ومدفون گردید وبه عالم ارواح نزو کرد .</a:t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96" y="1812"/>
              <a:ext cx="5529" cy="27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Akateswa zamani za Pontio Pilato, akasulibiwa, akafa, akazikwa, akashuka kuzimuni mwa wafuakashuka kuzimuni mwa wafu</a:t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96" y="2767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96" y="2358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yang menderita di bawah pemerintahan Pontius Pilatus, disalibkan, mati dan dikuburkan, turun ke dalam kerajaan maut,</a:t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96" y="2628"/>
              <a:ext cx="5529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在本丟彼拉多手下受難，被釘在十字架上，受死，埋葬；</a:t>
              </a: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96" y="2810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sufrió bajo Poncio Pilato; fue crucificado, muerto y sepultado; descendió al infierno; </a:t>
              </a:r>
              <a:endParaRPr/>
            </a:p>
          </p:txBody>
        </p:sp>
      </p:grpSp>
      <p:pic>
        <p:nvPicPr>
          <p:cNvPr id="195" name="Google Shape;1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268414"/>
            <a:ext cx="6219825" cy="2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1" y="1484313"/>
            <a:ext cx="6291263" cy="34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"/>
          <p:cNvSpPr/>
          <p:nvPr/>
        </p:nvSpPr>
        <p:spPr>
          <a:xfrm>
            <a:off x="4573427" y="6518276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4/12</a:t>
            </a:r>
            <a:endParaRPr/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2852738"/>
            <a:ext cx="4357688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8926" y="2852738"/>
            <a:ext cx="727075" cy="42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5"/>
          <p:cNvSpPr/>
          <p:nvPr/>
        </p:nvSpPr>
        <p:spPr>
          <a:xfrm>
            <a:off x="1703389" y="4941889"/>
            <a:ext cx="8777287" cy="35877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본디오 빌라도'에게 고난을 받으사, 십자가에 못박혀 죽으시고</a:t>
            </a:r>
            <a:endParaRPr sz="15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1" name="Google Shape;20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8926" y="4292601"/>
            <a:ext cx="8856663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8925" y="4581526"/>
            <a:ext cx="241935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51301" y="4581526"/>
            <a:ext cx="3629025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1524000" y="5300663"/>
            <a:ext cx="9036050" cy="2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 uu ku hoos silcay Bontiyos Bilaatos, Oo iskutallaabta lagu qodbay, oo uu dhintay, Oo la aasay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1581151" y="5949951"/>
            <a:ext cx="88360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பொந்தியு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பிலாத்துவின்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காலத்தில்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பாடுபட்டு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சிலுவையில்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அறையுண்டு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மரித்து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அடக்கம்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பண்ணப்பட்டு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பாதாளத்தில்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இறங்கினார்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1703389" y="5589588"/>
            <a:ext cx="8701087" cy="35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ทรงทนทุกข์ทรมาน ในสมัยที่ปอนทิอัสปิลาตปกครอง ทรงถูกตรึงที่กางเขน แล้วมรณา ทรงถูกบรรจุไว้ในอุโมงค์ เสด็จลงสู่แดนมรณา</a:t>
            </a:r>
            <a:endParaRPr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1703389" y="6381750"/>
            <a:ext cx="8777287" cy="215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umęczon pod Ponckim Piłatem, ukrzyżowan, umarł i pogrzebion. Zstąpił do piekieł,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6"/>
          <p:cNvGrpSpPr/>
          <p:nvPr/>
        </p:nvGrpSpPr>
        <p:grpSpPr>
          <a:xfrm>
            <a:off x="1676400" y="-26988"/>
            <a:ext cx="8777288" cy="4405313"/>
            <a:chOff x="96" y="225"/>
            <a:chExt cx="5529" cy="2775"/>
          </a:xfrm>
        </p:grpSpPr>
        <p:sp>
          <p:nvSpPr>
            <p:cNvPr id="214" name="Google Shape;214;p6"/>
            <p:cNvSpPr/>
            <p:nvPr/>
          </p:nvSpPr>
          <p:spPr>
            <a:xfrm>
              <a:off x="96" y="225"/>
              <a:ext cx="5529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the third day he rose again from the dead,</a:t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96" y="406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op de derde dag opgestaan uit de doden,</a:t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96" y="633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le troisième jour, est ressuscité des morts,</a:t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96" y="862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üçüncü gün ölüler arasından dirilen,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96" y="1313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 воскресшего на третий день из мертвых</a:t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96" y="1514"/>
              <a:ext cx="5529" cy="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در روز سوم از مردگان بر خاست .</a:t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96" y="1767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akafufuka katika wafu siku ya tatu,</a:t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96" y="2268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pada hari yang ketiga bangkit pula dari antara orang mati,</a:t>
              </a:r>
              <a:endParaRPr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96" y="2495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降在陰間；第三天從死里復活； 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96" y="2720"/>
              <a:ext cx="5529" cy="27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al tercer día resucitó de entre los muertos;</a:t>
              </a:r>
              <a:endParaRPr/>
            </a:p>
          </p:txBody>
        </p:sp>
      </p:grpSp>
      <p:graphicFrame>
        <p:nvGraphicFramePr>
          <p:cNvPr id="226" name="Google Shape;226;p6"/>
          <p:cNvGraphicFramePr/>
          <p:nvPr/>
        </p:nvGraphicFramePr>
        <p:xfrm>
          <a:off x="1676401" y="1341439"/>
          <a:ext cx="5356225" cy="338137"/>
        </p:xfrm>
        <a:graphic>
          <a:graphicData uri="http://schemas.openxmlformats.org/presentationml/2006/ole">
            <mc:AlternateContent>
              <mc:Choice Requires="v">
                <p:oleObj r:id="rId4" imgH="338137" imgW="5356225" progId="PBrush" spid="_x0000_s1">
                  <p:embed/>
                </p:oleObj>
              </mc:Choice>
              <mc:Fallback>
                <p:oleObj r:id="rId5" imgH="338137" imgW="5356225" progId="PBrush">
                  <p:embed/>
                  <p:pic>
                    <p:nvPicPr>
                      <p:cNvPr id="226" name="Google Shape;226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76401" y="1341439"/>
                        <a:ext cx="53562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Google Shape;227;p6"/>
          <p:cNvSpPr/>
          <p:nvPr/>
        </p:nvSpPr>
        <p:spPr>
          <a:xfrm>
            <a:off x="5268752" y="6302376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5/12</a:t>
            </a:r>
            <a:endParaRPr/>
          </a:p>
        </p:txBody>
      </p:sp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78700" y="2781301"/>
            <a:ext cx="3074988" cy="4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1703389" y="4724401"/>
            <a:ext cx="8777287" cy="3603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장사한지 사흘 만에 죽은 자 가운데서 다시 살아나시며,</a:t>
            </a:r>
            <a:endParaRPr/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49414" y="4365625"/>
            <a:ext cx="7596187" cy="363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/>
          <p:nvPr/>
        </p:nvSpPr>
        <p:spPr>
          <a:xfrm>
            <a:off x="1631950" y="5084764"/>
            <a:ext cx="8777288" cy="428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inuu maalintii saddexaad soo noolaaday, 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1593850" y="5805488"/>
            <a:ext cx="5126038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மூன்றாம்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நாள்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மரித்தோரிடத்திலிருந்து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எழுந்தருளினார்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1681164" y="5445125"/>
            <a:ext cx="8701087" cy="35718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ในวันที่สามทรงเป็นขึ้นมาจากความตาย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1703389" y="6092826"/>
            <a:ext cx="8777287" cy="2841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trzeciego dnia zmartwychwstał, 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7576" y="3068638"/>
            <a:ext cx="4456113" cy="430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7"/>
          <p:cNvGrpSpPr/>
          <p:nvPr/>
        </p:nvGrpSpPr>
        <p:grpSpPr>
          <a:xfrm>
            <a:off x="1676400" y="-28575"/>
            <a:ext cx="8777288" cy="4465638"/>
            <a:chOff x="96" y="224"/>
            <a:chExt cx="5529" cy="2813"/>
          </a:xfrm>
        </p:grpSpPr>
        <p:sp>
          <p:nvSpPr>
            <p:cNvPr id="242" name="Google Shape;242;p7"/>
            <p:cNvSpPr/>
            <p:nvPr/>
          </p:nvSpPr>
          <p:spPr>
            <a:xfrm>
              <a:off x="96" y="224"/>
              <a:ext cx="552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he ascended into heaven, and sitteth on the right hand of God the Father Almighty,</a:t>
              </a: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6" y="406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opgevaren naar de hemel, en zit aan de rechterhand van God, de almachtige Vader,</a:t>
              </a: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6" y="633"/>
              <a:ext cx="5529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est monté au ciel, est assis à la droite de Dieu, le Père tout-puissant,</a:t>
              </a: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6" y="814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göğe çıkıp, her şeye gücü yeten Baba Tanrı’nın sağında oturan,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6" y="1395"/>
              <a:ext cx="5529" cy="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6" y="1540"/>
              <a:ext cx="5529" cy="1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 восшедшего на небеса, и сидящего по правую руку Бога Отца Вседержителя</a:t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6" y="1722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.به اسمان صعود نموده به دست راست خدای پدر قادر مطلق نشسته است. </a:t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6" y="1948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akapanda mbinguni, anakaa kwa mukono wa kuume wa Mungu, Baba Mwenyezi</a:t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" y="2742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6" y="2629"/>
              <a:ext cx="5529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瓷升天，坐在全能父上帝的右邊；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6" y="2856"/>
              <a:ext cx="5529" cy="18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ascendió al cielo, y se sentó a la derecha de Dios Padre todopoderoso.</a:t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96" y="2402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naik ke sorga, duduk di sebelah kanan Allah, Bapa yang mahakuasa,</a:t>
              </a:r>
              <a:endParaRPr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54" name="Google Shape;2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1268414"/>
            <a:ext cx="6364288" cy="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1" y="1628776"/>
            <a:ext cx="3482975" cy="3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4924264" y="6446839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6/12</a:t>
            </a: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1631950" y="5013325"/>
            <a:ext cx="8777288" cy="35718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하늘에 오르사, 전능하신 하나님 우편에 앉아 계시다가,</a:t>
            </a:r>
            <a:endParaRPr/>
          </a:p>
        </p:txBody>
      </p:sp>
      <p:pic>
        <p:nvPicPr>
          <p:cNvPr id="258" name="Google Shape;25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1950" y="4437064"/>
            <a:ext cx="8675688" cy="30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1950" y="4686301"/>
            <a:ext cx="971550" cy="3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11451" y="4724400"/>
            <a:ext cx="1655763" cy="29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7"/>
          <p:cNvSpPr/>
          <p:nvPr/>
        </p:nvSpPr>
        <p:spPr>
          <a:xfrm>
            <a:off x="1703389" y="5373688"/>
            <a:ext cx="8777287" cy="284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Oo samada aaday, oo uu haatan fadhiyo fadhiyo gacanta midigtaa oo Ilaah Aabbaha Qaadirkaa; </a:t>
            </a:r>
            <a:endParaRPr/>
          </a:p>
        </p:txBody>
      </p:sp>
      <p:sp>
        <p:nvSpPr>
          <p:cNvPr id="262" name="Google Shape;262;p7"/>
          <p:cNvSpPr/>
          <p:nvPr/>
        </p:nvSpPr>
        <p:spPr>
          <a:xfrm>
            <a:off x="1677989" y="5949950"/>
            <a:ext cx="5976937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பரமண்டலத்துக்கேறி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பிதாவின்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வலதுபாரிசத்தில்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வீற்றிருக்கிறார்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1681164" y="5661026"/>
            <a:ext cx="8701087" cy="2889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พระองค์เสด็จขึ้นสวรรค์ประทับ ณ เบื้องขวาของพระเจ้าผู้ทรงฤทธิ์ที่สุด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1703389" y="6237289"/>
            <a:ext cx="8777287" cy="28733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wstąpił na niebiosa, siedzi po prawicy Boga Ojca Wszechmogącego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8"/>
          <p:cNvGrpSpPr/>
          <p:nvPr/>
        </p:nvGrpSpPr>
        <p:grpSpPr>
          <a:xfrm>
            <a:off x="1676400" y="-28575"/>
            <a:ext cx="8777288" cy="4519613"/>
            <a:chOff x="96" y="271"/>
            <a:chExt cx="5529" cy="2729"/>
          </a:xfrm>
        </p:grpSpPr>
        <p:sp>
          <p:nvSpPr>
            <p:cNvPr id="271" name="Google Shape;271;p8"/>
            <p:cNvSpPr/>
            <p:nvPr/>
          </p:nvSpPr>
          <p:spPr>
            <a:xfrm>
              <a:off x="96" y="271"/>
              <a:ext cx="552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from thence he shall come to judge the living and the dead.</a:t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96" y="436"/>
              <a:ext cx="5529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vanwaar Hij komen zal om te oordelen de levenden en de doden.</a:t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96" y="619"/>
              <a:ext cx="5529" cy="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d'où il viendra  pour juger les vivants et les morts. </a:t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96" y="828"/>
              <a:ext cx="5529" cy="18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oradan dirileri ve ölüleri yargılamak için tekrar gelecek olan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6" y="1272"/>
              <a:ext cx="5529" cy="21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откуда придет Он судить живых и мертвых</a:t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6" y="1489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از انجا خواهد امد تا مردگان و زندگان را داوری نماید .</a:t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6" y="1706"/>
              <a:ext cx="5529" cy="21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ndipo atakuja tena kuhukumu wazima na wafu. </a:t>
              </a: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6" y="2166"/>
              <a:ext cx="5529" cy="19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dan dari sana Ia akan datang dari sana untuk menghakimi orang yang hidup dan yang mati.</a:t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6" y="235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將來必從那里降臨，審判活人，死人。</a:t>
              </a:r>
              <a:endParaRPr b="1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6" y="2576"/>
              <a:ext cx="5529" cy="18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Desde allí vendrá a juzgar a los vivos y a los muertos.</a:t>
              </a:r>
              <a:endParaRPr/>
            </a:p>
          </p:txBody>
        </p:sp>
      </p:grpSp>
      <p:graphicFrame>
        <p:nvGraphicFramePr>
          <p:cNvPr id="283" name="Google Shape;283;p8"/>
          <p:cNvGraphicFramePr/>
          <p:nvPr/>
        </p:nvGraphicFramePr>
        <p:xfrm>
          <a:off x="1676400" y="1268414"/>
          <a:ext cx="6796088" cy="357187"/>
        </p:xfrm>
        <a:graphic>
          <a:graphicData uri="http://schemas.openxmlformats.org/presentationml/2006/ole">
            <mc:AlternateContent>
              <mc:Choice Requires="v">
                <p:oleObj r:id="rId4" imgH="357187" imgW="6796088" progId="PBrush" spid="_x0000_s1">
                  <p:embed/>
                </p:oleObj>
              </mc:Choice>
              <mc:Fallback>
                <p:oleObj r:id="rId5" imgH="357187" imgW="6796088" progId="PBrush">
                  <p:embed/>
                  <p:pic>
                    <p:nvPicPr>
                      <p:cNvPr id="283" name="Google Shape;283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76400" y="1268414"/>
                        <a:ext cx="679608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" name="Google Shape;284;p8"/>
          <p:cNvSpPr/>
          <p:nvPr/>
        </p:nvSpPr>
        <p:spPr>
          <a:xfrm>
            <a:off x="1676400" y="2149476"/>
            <a:ext cx="935038" cy="442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5268752" y="6302376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Creeds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7/12</a:t>
            </a:r>
            <a:endParaRPr/>
          </a:p>
        </p:txBody>
      </p:sp>
      <p:pic>
        <p:nvPicPr>
          <p:cNvPr id="286" name="Google Shape;28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0601" y="2708275"/>
            <a:ext cx="3108325" cy="43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"/>
          <p:cNvSpPr/>
          <p:nvPr/>
        </p:nvSpPr>
        <p:spPr>
          <a:xfrm>
            <a:off x="1631950" y="4437063"/>
            <a:ext cx="8777288" cy="3603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저리로서 산 자와 죽은 자를 심판하러 오시리라.</a:t>
            </a:r>
            <a:endParaRPr/>
          </a:p>
        </p:txBody>
      </p:sp>
      <p:pic>
        <p:nvPicPr>
          <p:cNvPr id="288" name="Google Shape;288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89100" y="4076701"/>
            <a:ext cx="8712200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/>
          <p:nvPr/>
        </p:nvSpPr>
        <p:spPr>
          <a:xfrm>
            <a:off x="1639889" y="4797426"/>
            <a:ext cx="8777287" cy="3603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Oo halkaasuu ka iman doonaa inuu xukumo kuwa nool iyo kuwa dhintayba. </a:t>
            </a:r>
            <a:endParaRPr/>
          </a:p>
        </p:txBody>
      </p:sp>
      <p:sp>
        <p:nvSpPr>
          <p:cNvPr id="290" name="Google Shape;290;p8"/>
          <p:cNvSpPr/>
          <p:nvPr/>
        </p:nvSpPr>
        <p:spPr>
          <a:xfrm>
            <a:off x="1614488" y="5510213"/>
            <a:ext cx="8424862" cy="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அவ்விடத்திலிருந்து உயிருள்ளோரையும் மரித்தோரையும் நியாயந்தீர்க்க வருவார்</a:t>
            </a:r>
            <a:endParaRPr/>
          </a:p>
        </p:txBody>
      </p:sp>
      <p:sp>
        <p:nvSpPr>
          <p:cNvPr id="291" name="Google Shape;291;p8"/>
          <p:cNvSpPr/>
          <p:nvPr/>
        </p:nvSpPr>
        <p:spPr>
          <a:xfrm>
            <a:off x="1681164" y="5157788"/>
            <a:ext cx="8701087" cy="35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จากที่นั่นพระองค์จะเสด็จมาพิพากษาคนเป็นและคนตาย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1703389" y="5805488"/>
            <a:ext cx="8777287" cy="30321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stamtąd przyjdzie sądzić żywych i umarłych.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9"/>
          <p:cNvGrpSpPr/>
          <p:nvPr/>
        </p:nvGrpSpPr>
        <p:grpSpPr>
          <a:xfrm>
            <a:off x="1676400" y="-26988"/>
            <a:ext cx="8777288" cy="4478338"/>
            <a:chOff x="96" y="179"/>
            <a:chExt cx="5529" cy="2821"/>
          </a:xfrm>
        </p:grpSpPr>
        <p:sp>
          <p:nvSpPr>
            <p:cNvPr id="299" name="Google Shape;299;p9"/>
            <p:cNvSpPr/>
            <p:nvPr/>
          </p:nvSpPr>
          <p:spPr>
            <a:xfrm>
              <a:off x="96" y="179"/>
              <a:ext cx="5529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 believe in the Holy Spirit.</a:t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96" y="362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Ik geloof in de Heilige Geest. </a:t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96" y="589"/>
              <a:ext cx="5529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Je crois en l'Esprit-Saint.</a:t>
              </a: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96" y="816"/>
              <a:ext cx="5529" cy="1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İNANIYORUM; Kutsal Ruh’a,</a:t>
              </a:r>
              <a:endPara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96" y="1395"/>
              <a:ext cx="5529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96" y="1222"/>
              <a:ext cx="5529" cy="2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Верую в Духа Святого,</a:t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96" y="1451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.و من ایمان دارم به روح القدس.</a:t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96" y="1721"/>
              <a:ext cx="5529" cy="19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Ninamwamini Roho Mutakatifu, </a:t>
              </a: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96" y="2730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96" y="2177"/>
              <a:ext cx="5529" cy="2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Aku percaya kepada Roh Kudus;</a:t>
              </a: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96" y="2404"/>
              <a:ext cx="5529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我信聖靈；</a:t>
              </a: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96" y="2628"/>
              <a:ext cx="5529" cy="23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0" lIns="90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Creo en el Espíritu Santo</a:t>
              </a:r>
              <a:endParaRPr/>
            </a:p>
          </p:txBody>
        </p:sp>
      </p:grpSp>
      <p:pic>
        <p:nvPicPr>
          <p:cNvPr id="311" name="Google Shape;3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1268414"/>
            <a:ext cx="3914775" cy="344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/>
          <p:nvPr/>
        </p:nvSpPr>
        <p:spPr>
          <a:xfrm>
            <a:off x="5268752" y="6375401"/>
            <a:ext cx="2333949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Creed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8/12</a:t>
            </a:r>
            <a:endParaRPr/>
          </a:p>
        </p:txBody>
      </p:sp>
      <p:pic>
        <p:nvPicPr>
          <p:cNvPr id="313" name="Google Shape;3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5300" y="2708276"/>
            <a:ext cx="2338388" cy="430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/>
          <p:nvPr/>
        </p:nvSpPr>
        <p:spPr>
          <a:xfrm>
            <a:off x="1711325" y="4581525"/>
            <a:ext cx="8777288" cy="2873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성령을 믿사오며,</a:t>
            </a:r>
            <a:endParaRPr/>
          </a:p>
        </p:txBody>
      </p:sp>
      <p:pic>
        <p:nvPicPr>
          <p:cNvPr id="315" name="Google Shape;3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3863" y="4221164"/>
            <a:ext cx="5148262" cy="35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9"/>
          <p:cNvSpPr/>
          <p:nvPr/>
        </p:nvSpPr>
        <p:spPr>
          <a:xfrm>
            <a:off x="1703389" y="4868864"/>
            <a:ext cx="8777287" cy="428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Waxaan rumaysanahay Ruuxa Quduuskaa, 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1673225" y="5653088"/>
            <a:ext cx="3703638" cy="2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பரிசுத்த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ஆவியையும்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விசுவாசிக்கிறேன்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1681164" y="5300664"/>
            <a:ext cx="8701087" cy="35718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ข้าพเจ้าเชื่อวางใจในพระวิญญาณบริสุทธิ์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1703389" y="5949951"/>
            <a:ext cx="8777287" cy="2841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0" lIns="9000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Wierzę w Ducha Świętego,</a:t>
            </a:r>
            <a:endParaRPr sz="1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2020-12-21T16:14:08Z</dcterms:created>
  <dc:creator>André en Annemie Vos</dc:creator>
</cp:coreProperties>
</file>